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144" y="-44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023412434"/>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07485564"/>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&lt;CG&gt;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20362</TotalTime>
  <Words>9761</Words>
  <Application>Microsoft Office PowerPoint</Application>
  <PresentationFormat>Personnalisé</PresentationFormat>
  <Paragraphs>377</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2022-06-07T07:49:27Z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