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423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&lt;DIC&gt;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19918</TotalTime>
  <Words>10305</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900</cp:revision>
  <cp:lastPrinted>2022-05-04T09:56:42Z</cp:lastPrinted>
  <dcterms:created xsi:type="dcterms:W3CDTF">2017-02-21T09:03:05Z</dcterms:created>
  <dcterms:modified xsi:type="dcterms:W3CDTF">2022-06-07T15:50:52Z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