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96122" autoAdjust="0"/>
  </p:normalViewPr>
  <p:slideViewPr>
    <p:cSldViewPr snapToGrid="0">
      <p:cViewPr>
        <p:scale>
          <a:sx n="150" d="100"/>
          <a:sy n="150" d="100"/>
        </p:scale>
        <p:origin x="1524" y="-292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25/05/2022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25/05/2022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(1)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(2)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648722358"/>
              </p:ext>
            </p:extLst>
          </p:nvPr>
        </p:nvGraphicFramePr>
        <p:xfrm>
          <a:off x="361950" y="979297"/>
          <a:ext cx="6837886" cy="740502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tabLst/>
                      </a:pPr>
                      <a:r>
                        <a:rPr lang="fr-FR" sz="700" b="0" i="0" kern="1200" dirty="0">
                          <a:solidFill>
                            <a:schemeClr val="tx1"/>
                          </a:solidFill>
                          <a:latin typeface="+mn-lt"/>
                          <a:ea typeface="+mn-ea"/>
                          <a:cs typeface="+mn-cs"/>
                        </a:rPr>
                        <a:t>SG </a:t>
                      </a:r>
                      <a:r>
                        <a:rPr lang="fr-FR" sz="700" b="0" i="0" kern="1200" dirty="0" err="1">
                          <a:solidFill>
                            <a:schemeClr val="tx1"/>
                          </a:solidFill>
                          <a:latin typeface="+mn-lt"/>
                          <a:ea typeface="+mn-ea"/>
                          <a:cs typeface="+mn-cs"/>
                        </a:rPr>
                        <a:t>Issuer</a:t>
                      </a:r>
                      <a:r>
                        <a:rPr lang="fr-FR" sz="700" b="0" i="0" kern="1200" dirty="0">
                          <a:solidFill>
                            <a:schemeClr val="tx1"/>
                          </a:solidFill>
                          <a:latin typeface="+mn-lt"/>
                          <a:ea typeface="+mn-ea"/>
                          <a:cs typeface="+mn-cs"/>
                        </a:rPr>
                        <a:t>.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a:pPr>
                      <a:r>
                        <a:rPr lang="fr-FR" sz="700" b="0" i="0" kern="1200" dirty="0">
                          <a:solidFill>
                            <a:schemeClr val="tx1"/>
                          </a:solidFill>
                          <a:latin typeface="+mn-lt"/>
                          <a:ea typeface="+mn-ea"/>
                          <a:cs typeface="+mn-cs"/>
                        </a:rPr>
                        <a:t>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82560643"/>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&lt;Mémoire3&gt;</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&lt;DU&gt; &lt;F0&gt; &lt;1PR&gt; </a:t>
            </a:r>
            <a:r>
              <a:rPr lang="fr-FR" sz="800">
                <a:solidFill>
                  <a:srgbClr val="000000"/>
                </a:solidFill>
              </a:rPr>
              <a:t>à</a:t>
            </a:r>
            <a:r>
              <a:rPr lang="fr-FR" sz="800" dirty="0">
                <a:solidFill>
                  <a:srgbClr val="000000"/>
                </a:solidFill>
              </a:rPr>
              <a:t> &lt;ADPR&gt;, si à l’une des dates de constatation &lt;F1&gt; correspondantes</a:t>
            </a:r>
            <a:r>
              <a:rPr lang="fr-FR" sz="800" baseline="30000" dirty="0">
                <a:solidFill>
                  <a:srgbClr val="000000"/>
                </a:solidFill>
              </a:rPr>
              <a:t>(1)</a:t>
            </a:r>
            <a:r>
              <a:rPr lang="fr-FR" sz="800" dirty="0">
                <a:solidFill>
                  <a:srgbClr val="000000"/>
                </a:solidFill>
              </a:rPr>
              <a:t> </a:t>
            </a:r>
            <a:r>
              <a:rPr lang="fr-FR" sz="800">
                <a:solidFill>
                  <a:srgbClr val="000000"/>
                </a:solidFill>
              </a:rPr>
              <a:t>,&lt;</a:t>
            </a:r>
            <a:r>
              <a:rPr lang="fr-FR" sz="800" dirty="0">
                <a:solidFill>
                  <a:srgbClr val="000000"/>
                </a:solidFill>
              </a:rPr>
              <a: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&lt;SJR1&gt; clôture à un &lt;SJR3&gt; supérieur ou égal à &lt;PDI&gt; de son &lt;NDR&gt;,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1171557-F449-485B-98E8-D70CAC5AAA39}"/>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20312</TotalTime>
  <Words>10083</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885</cp:revision>
  <cp:lastPrinted>2022-05-04T09:56:42Z</cp:lastPrinted>
  <dcterms:created xsi:type="dcterms:W3CDTF">2017-02-21T09:03:05Z</dcterms:created>
  <dcterms:modified xsi:type="dcterms:W3CDTF">2022-05-25T15:25:01Z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