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91" r:id="rId7"/>
    <p:sldId id="285" r:id="rId8"/>
    <p:sldId id="297" r:id="rId9"/>
    <p:sldId id="292" r:id="rId10"/>
    <p:sldId id="293" r:id="rId11"/>
    <p:sldId id="286" r:id="rId12"/>
    <p:sldId id="294" r:id="rId13"/>
    <p:sldId id="287" r:id="rId14"/>
    <p:sldId id="295" r:id="rId15"/>
    <p:sldId id="288" r:id="rId16"/>
    <p:sldId id="289" r:id="rId17"/>
    <p:sldId id="296" r:id="rId18"/>
    <p:sldId id="290" r:id="rId19"/>
  </p:sldIdLst>
  <p:sldSz cx="7559675" cy="10691813"/>
  <p:notesSz cx="6797675" cy="992822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29" dt="2022-05-24T14:12:13.392"/>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5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5T07:58:46.696" v="751" actId="20577"/>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5-24T14:33:50.987" v="597"/>
        <pc:sldMkLst>
          <pc:docMk/>
          <pc:sldMk cId="4283008219" sldId="284"/>
        </pc:sldMkLst>
        <pc:spChg chg="mod">
          <ac:chgData name="Wally PILLER" userId="e1c1cba4-6299-482b-91e7-ffd34a654594" providerId="ADAL" clId="{A5289BD9-B288-479C-9C53-1CB8B081C19E}" dt="2022-05-24T14:33:50.987" v="59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07:39:40.016" v="627" actId="13926"/>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4T14:14:44.383" v="523" actId="20577"/>
          <ac:spMkLst>
            <pc:docMk/>
            <pc:sldMk cId="1251430996" sldId="285"/>
            <ac:spMk id="9" creationId="{BAD55BEF-E45A-4965-B14D-559B26896481}"/>
          </ac:spMkLst>
        </pc:spChg>
      </pc:sldChg>
      <pc:sldChg chg="modSp mod">
        <pc:chgData name="Wally PILLER" userId="e1c1cba4-6299-482b-91e7-ffd34a654594" providerId="ADAL" clId="{A5289BD9-B288-479C-9C53-1CB8B081C19E}" dt="2022-05-24T16:10:29.857" v="609"/>
        <pc:sldMkLst>
          <pc:docMk/>
          <pc:sldMk cId="2335663946" sldId="286"/>
        </pc:sldMkLst>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5-24T14:18:54.370" v="540" actId="20577"/>
        <pc:sldMkLst>
          <pc:docMk/>
          <pc:sldMk cId="131778213" sldId="287"/>
        </pc:sldMkLst>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modSp mod">
        <pc:chgData name="Wally PILLER" userId="e1c1cba4-6299-482b-91e7-ffd34a654594" providerId="ADAL" clId="{A5289BD9-B288-479C-9C53-1CB8B081C19E}" dt="2022-05-25T07:58:46.696" v="751" actId="20577"/>
        <pc:sldMkLst>
          <pc:docMk/>
          <pc:sldMk cId="713649784" sldId="289"/>
        </pc:sldMkLst>
        <pc:spChg chg="mod">
          <ac:chgData name="Wally PILLER" userId="e1c1cba4-6299-482b-91e7-ffd34a654594" providerId="ADAL" clId="{A5289BD9-B288-479C-9C53-1CB8B081C19E}" dt="2022-05-25T07:58:46.696" v="751"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07:57:07.895" v="74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14:44:49.264" v="598" actId="20577"/>
        <pc:sldMkLst>
          <pc:docMk/>
          <pc:sldMk cId="1502825947" sldId="291"/>
        </pc:sldMkLst>
        <pc:spChg chg="mod">
          <ac:chgData name="Wally PILLER" userId="e1c1cba4-6299-482b-91e7-ffd34a654594" providerId="ADAL" clId="{A5289BD9-B288-479C-9C53-1CB8B081C19E}" dt="2022-05-24T14:44:49.264" v="598"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3:48:01.018" v="417"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a:t>&lt;DIC&gt;</a:t>
            </a:r>
            <a:r>
              <a:rPr lang="fr-FR" sz="800" b="1">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a:t>
            </a:r>
            <a:r>
              <a:rPr lang="fr-FR" sz="800">
                <a:solidFill>
                  <a:schemeClr val="tx2"/>
                </a:solidFill>
              </a:rPr>
              <a:t>supérieur à &lt;ABAC2&gt;. </a:t>
            </a:r>
            <a:r>
              <a:rPr lang="fr-FR" sz="800" dirty="0">
                <a:solidFill>
                  <a:schemeClr val="tx2"/>
                </a:solidFill>
              </a:rPr>
              <a:t>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57573516"/>
              </p:ext>
            </p:extLst>
          </p:nvPr>
        </p:nvGraphicFramePr>
        <p:xfrm>
          <a:off x="361950" y="979297"/>
          <a:ext cx="6837886" cy="751373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Proxima Nova Rg" panose="02000506030000020004" pitchFamily="2" charset="0"/>
                          <a:ea typeface="+mn-ea"/>
                          <a:cs typeface="+mn-cs"/>
                        </a:rPr>
                        <a:t>Credit</a:t>
                      </a:r>
                      <a:r>
                        <a:rPr lang="fr-FR" sz="700" b="0" i="0" kern="1200" noProof="0" dirty="0">
                          <a:solidFill>
                            <a:srgbClr val="000000"/>
                          </a:solidFill>
                          <a:latin typeface="Proxima Nova Rg" panose="02000506030000020004" pitchFamily="2" charset="0"/>
                          <a:ea typeface="+mn-ea"/>
                          <a:cs typeface="+mn-cs"/>
                        </a:rPr>
                        <a:t> Suisse International, ce qui peut être source d’un conflit d’intérêts</a:t>
                      </a:r>
                      <a:r>
                        <a:rPr lang="en-GB" sz="700" b="0" i="0" kern="1200" baseline="30000" noProof="0" dirty="0">
                          <a:solidFill>
                            <a:srgbClr val="000000"/>
                          </a:solidFill>
                          <a:latin typeface="Proxima Nova Rg" panose="02000506030000020004" pitchFamily="2" charset="0"/>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76859788"/>
              </p:ext>
            </p:extLst>
          </p:nvPr>
        </p:nvGraphicFramePr>
        <p:xfrm>
          <a:off x="360894" y="862076"/>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15</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&lt;F1&gt; dès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838450"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936C59-900F-8D83-704D-C97E8D0E1DDC}"/>
              </a:ext>
            </a:extLst>
          </p:cNvPr>
          <p:cNvSpPr>
            <a:spLocks noGrp="1"/>
          </p:cNvSpPr>
          <p:nvPr>
            <p:ph type="sldNum" sz="quarter" idx="4"/>
          </p:nvPr>
        </p:nvSpPr>
        <p:spPr/>
        <p:txBody>
          <a:bodyPr/>
          <a:lstStyle/>
          <a:p>
            <a:fld id="{58F0BA28-1212-45AE-B075-64C06113A6D3}" type="slidenum">
              <a:rPr lang="fr-FR" smtClean="0"/>
              <a:pPr/>
              <a:t>5</a:t>
            </a:fld>
            <a:endParaRPr lang="fr-FR" dirty="0"/>
          </a:p>
        </p:txBody>
      </p:sp>
      <p:graphicFrame>
        <p:nvGraphicFramePr>
          <p:cNvPr id="3" name="Tableau 2">
            <a:extLst>
              <a:ext uri="{FF2B5EF4-FFF2-40B4-BE49-F238E27FC236}">
                <a16:creationId xmlns:a16="http://schemas.microsoft.com/office/drawing/2014/main" id="{939F7243-BD21-FC00-DDA0-D7AF61E9B196}"/>
              </a:ext>
            </a:extLst>
          </p:cNvPr>
          <p:cNvGraphicFramePr>
            <a:graphicFrameLocks noGrp="1"/>
          </p:cNvGraphicFramePr>
          <p:nvPr>
            <p:extLst>
              <p:ext uri="{D42A27DB-BD31-4B8C-83A1-F6EECF244321}">
                <p14:modId xmlns:p14="http://schemas.microsoft.com/office/powerpoint/2010/main" val="4273463932"/>
              </p:ext>
            </p:extLst>
          </p:nvPr>
        </p:nvGraphicFramePr>
        <p:xfrm>
          <a:off x="519114" y="4226307"/>
          <a:ext cx="6521447" cy="5639686"/>
        </p:xfrm>
        <a:graphic>
          <a:graphicData uri="http://schemas.openxmlformats.org/drawingml/2006/table">
            <a:tbl>
              <a:tblPr/>
              <a:tblGrid>
                <a:gridCol w="706932">
                  <a:extLst>
                    <a:ext uri="{9D8B030D-6E8A-4147-A177-3AD203B41FA5}">
                      <a16:colId xmlns:a16="http://schemas.microsoft.com/office/drawing/2014/main" val="4280867615"/>
                    </a:ext>
                  </a:extLst>
                </a:gridCol>
                <a:gridCol w="706932">
                  <a:extLst>
                    <a:ext uri="{9D8B030D-6E8A-4147-A177-3AD203B41FA5}">
                      <a16:colId xmlns:a16="http://schemas.microsoft.com/office/drawing/2014/main" val="789333424"/>
                    </a:ext>
                  </a:extLst>
                </a:gridCol>
                <a:gridCol w="247426">
                  <a:extLst>
                    <a:ext uri="{9D8B030D-6E8A-4147-A177-3AD203B41FA5}">
                      <a16:colId xmlns:a16="http://schemas.microsoft.com/office/drawing/2014/main" val="2530286772"/>
                    </a:ext>
                  </a:extLst>
                </a:gridCol>
                <a:gridCol w="706932">
                  <a:extLst>
                    <a:ext uri="{9D8B030D-6E8A-4147-A177-3AD203B41FA5}">
                      <a16:colId xmlns:a16="http://schemas.microsoft.com/office/drawing/2014/main" val="2850177053"/>
                    </a:ext>
                  </a:extLst>
                </a:gridCol>
                <a:gridCol w="706932">
                  <a:extLst>
                    <a:ext uri="{9D8B030D-6E8A-4147-A177-3AD203B41FA5}">
                      <a16:colId xmlns:a16="http://schemas.microsoft.com/office/drawing/2014/main" val="2516008638"/>
                    </a:ext>
                  </a:extLst>
                </a:gridCol>
                <a:gridCol w="238590">
                  <a:extLst>
                    <a:ext uri="{9D8B030D-6E8A-4147-A177-3AD203B41FA5}">
                      <a16:colId xmlns:a16="http://schemas.microsoft.com/office/drawing/2014/main" val="936170197"/>
                    </a:ext>
                  </a:extLst>
                </a:gridCol>
                <a:gridCol w="706932">
                  <a:extLst>
                    <a:ext uri="{9D8B030D-6E8A-4147-A177-3AD203B41FA5}">
                      <a16:colId xmlns:a16="http://schemas.microsoft.com/office/drawing/2014/main" val="2572457365"/>
                    </a:ext>
                  </a:extLst>
                </a:gridCol>
                <a:gridCol w="874828">
                  <a:extLst>
                    <a:ext uri="{9D8B030D-6E8A-4147-A177-3AD203B41FA5}">
                      <a16:colId xmlns:a16="http://schemas.microsoft.com/office/drawing/2014/main" val="749217793"/>
                    </a:ext>
                  </a:extLst>
                </a:gridCol>
                <a:gridCol w="212079">
                  <a:extLst>
                    <a:ext uri="{9D8B030D-6E8A-4147-A177-3AD203B41FA5}">
                      <a16:colId xmlns:a16="http://schemas.microsoft.com/office/drawing/2014/main" val="373761655"/>
                    </a:ext>
                  </a:extLst>
                </a:gridCol>
                <a:gridCol w="706932">
                  <a:extLst>
                    <a:ext uri="{9D8B030D-6E8A-4147-A177-3AD203B41FA5}">
                      <a16:colId xmlns:a16="http://schemas.microsoft.com/office/drawing/2014/main" val="3544503546"/>
                    </a:ext>
                  </a:extLst>
                </a:gridCol>
                <a:gridCol w="706932">
                  <a:extLst>
                    <a:ext uri="{9D8B030D-6E8A-4147-A177-3AD203B41FA5}">
                      <a16:colId xmlns:a16="http://schemas.microsoft.com/office/drawing/2014/main" val="2781772288"/>
                    </a:ext>
                  </a:extLst>
                </a:gridCol>
              </a:tblGrid>
              <a:tr h="516166">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ctr"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8134883"/>
                  </a:ext>
                </a:extLst>
              </a:tr>
              <a:tr h="210527">
                <a:tc>
                  <a:txBody>
                    <a:bodyPr/>
                    <a:lstStyle/>
                    <a:p>
                      <a:pPr algn="ctr" rtl="0" fontAlgn="ctr"/>
                      <a:r>
                        <a:rPr lang="fr-FR" sz="700" b="1" i="0" u="none" strike="noStrike">
                          <a:solidFill>
                            <a:srgbClr val="000000"/>
                          </a:solidFill>
                          <a:effectLst/>
                          <a:latin typeface="Proxima Nova Rg" panose="02000506030000020004" pitchFamily="2" charset="0"/>
                        </a:rPr>
                        <a:t>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n/a</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31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r>
                        <a:rPr lang="fr-FR" sz="700" b="1" i="0" u="none" strike="noStrike" kern="1200" dirty="0">
                          <a:solidFill>
                            <a:srgbClr val="000000"/>
                          </a:solidFill>
                          <a:effectLst/>
                          <a:latin typeface="Proxima Nova Rg" panose="02000506030000020004" pitchFamily="2" charset="0"/>
                          <a:ea typeface="+mn-ea"/>
                          <a:cs typeface="+mn-cs"/>
                        </a:rPr>
                        <a:t>85,75%</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a:solidFill>
                            <a:srgbClr val="000000"/>
                          </a:solidFill>
                          <a:effectLst/>
                          <a:latin typeface="Proxima Nova Rg" panose="02000506030000020004" pitchFamily="2" charset="0"/>
                        </a:rPr>
                        <a:t>61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r>
                        <a:rPr lang="fr-FR" sz="700" b="1" i="0" u="none" strike="noStrike" kern="1200" dirty="0">
                          <a:solidFill>
                            <a:srgbClr val="000000"/>
                          </a:solidFill>
                          <a:effectLst/>
                          <a:latin typeface="Proxima Nova Rg" panose="02000506030000020004" pitchFamily="2" charset="0"/>
                          <a:ea typeface="+mn-ea"/>
                          <a:cs typeface="+mn-cs"/>
                        </a:rPr>
                        <a:t>63,25%</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a:solidFill>
                            <a:srgbClr val="000000"/>
                          </a:solidFill>
                          <a:effectLst/>
                          <a:latin typeface="Proxima Nova Rg" panose="02000506030000020004" pitchFamily="2" charset="0"/>
                        </a:rPr>
                        <a:t>91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r>
                        <a:rPr lang="fr-FR" sz="700" b="1" i="0" u="none" strike="noStrike" kern="1200" dirty="0">
                          <a:solidFill>
                            <a:srgbClr val="000000"/>
                          </a:solidFill>
                          <a:effectLst/>
                          <a:latin typeface="Proxima Nova Rg" panose="02000506030000020004" pitchFamily="2" charset="0"/>
                          <a:ea typeface="+mn-ea"/>
                          <a:cs typeface="+mn-cs"/>
                        </a:rPr>
                        <a:t>50,00%</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extLst>
                  <a:ext uri="{0D108BD9-81ED-4DB2-BD59-A6C34878D82A}">
                    <a16:rowId xmlns:a16="http://schemas.microsoft.com/office/drawing/2014/main" val="3220208593"/>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8843858"/>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07890095"/>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644581338"/>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44501533"/>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78223798"/>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51986097"/>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6630168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04335449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04237298"/>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89685943"/>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85309047"/>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14686470"/>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68132485"/>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2641327"/>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150519566"/>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3690895"/>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377476703"/>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9798421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207599448"/>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29491904"/>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231727971"/>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907695761"/>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72356509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040302154"/>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076988550"/>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8112732"/>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584296235"/>
                  </a:ext>
                </a:extLst>
              </a:tr>
              <a:tr h="217395">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75387708"/>
                  </a:ext>
                </a:extLst>
              </a:tr>
              <a:tr h="0">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4239810"/>
                  </a:ext>
                </a:extLst>
              </a:tr>
            </a:tbl>
          </a:graphicData>
        </a:graphic>
      </p:graphicFrame>
    </p:spTree>
    <p:extLst>
      <p:ext uri="{BB962C8B-B14F-4D97-AF65-F5344CB8AC3E}">
        <p14:creationId xmlns:p14="http://schemas.microsoft.com/office/powerpoint/2010/main" val="297746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le &lt;NDR&gt;</a:t>
            </a:r>
            <a:r>
              <a:rPr lang="fr-FR" sz="800" dirty="0">
                <a:solidFill>
                  <a:schemeClr val="tx2"/>
                </a:solidFill>
              </a:rPr>
              <a: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20655</TotalTime>
  <Words>10192</Words>
  <Application>Microsoft Office PowerPoint</Application>
  <PresentationFormat>Personnalisé</PresentationFormat>
  <Paragraphs>396</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945</cp:revision>
  <cp:lastPrinted>2022-05-04T09:56:42Z</cp:lastPrinted>
  <dcterms:created xsi:type="dcterms:W3CDTF">2017-02-21T09:03:05Z</dcterms:created>
  <dcterms:modified xsi:type="dcterms:W3CDTF">2022-05-30T13:51:33Z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