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284" r:id="rId6"/>
    <p:sldId id="291" r:id="rId7"/>
    <p:sldId id="286" r:id="rId8"/>
    <p:sldId id="294" r:id="rId9"/>
    <p:sldId id="285" r:id="rId10"/>
    <p:sldId id="292" r:id="rId11"/>
    <p:sldId id="287" r:id="rId12"/>
    <p:sldId id="295" r:id="rId13"/>
    <p:sldId id="288" r:id="rId14"/>
    <p:sldId id="289" r:id="rId15"/>
    <p:sldId id="296" r:id="rId16"/>
    <p:sldId id="290" r:id="rId17"/>
  </p:sldIdLst>
  <p:sldSz cx="7559675" cy="10691813"/>
  <p:notesSz cx="6797675" cy="9928225"/>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355" y="-75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917F6761-ED4C-4653-94A1-F2CA2746AD4A}"/>
    <pc:docChg chg="undo custSel delSld modSld sldOrd">
      <pc:chgData name="Milan Cosson" userId="1b722937-9737-476f-bc2f-00e7be64c106" providerId="ADAL" clId="{917F6761-ED4C-4653-94A1-F2CA2746AD4A}" dt="2022-05-31T15:31:38.863" v="5684" actId="20577"/>
      <pc:docMkLst>
        <pc:docMk/>
      </pc:docMkLst>
      <pc:sldChg chg="modSp mod">
        <pc:chgData name="Milan Cosson" userId="1b722937-9737-476f-bc2f-00e7be64c106" providerId="ADAL" clId="{917F6761-ED4C-4653-94A1-F2CA2746AD4A}" dt="2022-05-31T14:45:23.688" v="30" actId="5793"/>
        <pc:sldMkLst>
          <pc:docMk/>
          <pc:sldMk cId="279835308" sldId="283"/>
        </pc:sldMkLst>
        <pc:spChg chg="mod">
          <ac:chgData name="Milan Cosson" userId="1b722937-9737-476f-bc2f-00e7be64c106" providerId="ADAL" clId="{917F6761-ED4C-4653-94A1-F2CA2746AD4A}" dt="2022-05-31T14:45:23.688" v="30" actId="5793"/>
          <ac:spMkLst>
            <pc:docMk/>
            <pc:sldMk cId="279835308" sldId="283"/>
            <ac:spMk id="19" creationId="{31D75E17-6DBF-43D8-8176-54D6EA820E0A}"/>
          </ac:spMkLst>
        </pc:spChg>
      </pc:sldChg>
      <pc:sldChg chg="modSp mod">
        <pc:chgData name="Milan Cosson" userId="1b722937-9737-476f-bc2f-00e7be64c106" providerId="ADAL" clId="{917F6761-ED4C-4653-94A1-F2CA2746AD4A}" dt="2022-05-31T15:26:53.891" v="4219" actId="207"/>
        <pc:sldMkLst>
          <pc:docMk/>
          <pc:sldMk cId="4283008219" sldId="284"/>
        </pc:sldMkLst>
        <pc:spChg chg="mod">
          <ac:chgData name="Milan Cosson" userId="1b722937-9737-476f-bc2f-00e7be64c106" providerId="ADAL" clId="{917F6761-ED4C-4653-94A1-F2CA2746AD4A}" dt="2022-05-31T14:56:00.533" v="1509" actId="20577"/>
          <ac:spMkLst>
            <pc:docMk/>
            <pc:sldMk cId="4283008219" sldId="284"/>
            <ac:spMk id="8" creationId="{38611E08-F7D1-4B39-8F74-B0ABAC8875AC}"/>
          </ac:spMkLst>
        </pc:spChg>
        <pc:spChg chg="mod">
          <ac:chgData name="Milan Cosson" userId="1b722937-9737-476f-bc2f-00e7be64c106" providerId="ADAL" clId="{917F6761-ED4C-4653-94A1-F2CA2746AD4A}" dt="2022-05-31T15:26:53.891" v="4219" actId="207"/>
          <ac:spMkLst>
            <pc:docMk/>
            <pc:sldMk cId="4283008219" sldId="284"/>
            <ac:spMk id="16" creationId="{E676ECD3-0DEA-491E-887F-9613472B311F}"/>
          </ac:spMkLst>
        </pc:spChg>
      </pc:sldChg>
      <pc:sldChg chg="ord">
        <pc:chgData name="Milan Cosson" userId="1b722937-9737-476f-bc2f-00e7be64c106" providerId="ADAL" clId="{917F6761-ED4C-4653-94A1-F2CA2746AD4A}" dt="2022-05-31T14:56:18.815" v="1511"/>
        <pc:sldMkLst>
          <pc:docMk/>
          <pc:sldMk cId="2335663946" sldId="286"/>
        </pc:sldMkLst>
      </pc:sldChg>
      <pc:sldChg chg="modSp mod">
        <pc:chgData name="Milan Cosson" userId="1b722937-9737-476f-bc2f-00e7be64c106" providerId="ADAL" clId="{917F6761-ED4C-4653-94A1-F2CA2746AD4A}" dt="2022-05-31T15:10:58.579" v="3217" actId="20577"/>
        <pc:sldMkLst>
          <pc:docMk/>
          <pc:sldMk cId="131778213" sldId="287"/>
        </pc:sldMkLst>
        <pc:spChg chg="mod">
          <ac:chgData name="Milan Cosson" userId="1b722937-9737-476f-bc2f-00e7be64c106" providerId="ADAL" clId="{917F6761-ED4C-4653-94A1-F2CA2746AD4A}" dt="2022-05-31T15:10:58.579" v="3217" actId="20577"/>
          <ac:spMkLst>
            <pc:docMk/>
            <pc:sldMk cId="131778213" sldId="287"/>
            <ac:spMk id="10" creationId="{C8AE3A6A-C537-450E-A547-0EC6DD9F7A53}"/>
          </ac:spMkLst>
        </pc:spChg>
      </pc:sldChg>
      <pc:sldChg chg="modSp mod">
        <pc:chgData name="Milan Cosson" userId="1b722937-9737-476f-bc2f-00e7be64c106" providerId="ADAL" clId="{917F6761-ED4C-4653-94A1-F2CA2746AD4A}" dt="2022-05-31T15:12:04.916" v="3237" actId="1076"/>
        <pc:sldMkLst>
          <pc:docMk/>
          <pc:sldMk cId="3725312375" sldId="288"/>
        </pc:sldMkLst>
        <pc:spChg chg="mod">
          <ac:chgData name="Milan Cosson" userId="1b722937-9737-476f-bc2f-00e7be64c106" providerId="ADAL" clId="{917F6761-ED4C-4653-94A1-F2CA2746AD4A}" dt="2022-05-31T15:12:04.916" v="3237" actId="1076"/>
          <ac:spMkLst>
            <pc:docMk/>
            <pc:sldMk cId="3725312375" sldId="288"/>
            <ac:spMk id="13" creationId="{A4F2091A-6D5E-49D4-A23C-B34C523C9402}"/>
          </ac:spMkLst>
        </pc:spChg>
        <pc:graphicFrameChg chg="modGraphic">
          <ac:chgData name="Milan Cosson" userId="1b722937-9737-476f-bc2f-00e7be64c106" providerId="ADAL" clId="{917F6761-ED4C-4653-94A1-F2CA2746AD4A}" dt="2022-05-31T15:11:34.712" v="3236" actId="20577"/>
          <ac:graphicFrameMkLst>
            <pc:docMk/>
            <pc:sldMk cId="3725312375" sldId="288"/>
            <ac:graphicFrameMk id="12" creationId="{9C2661B6-D3C8-47C4-B00C-101FBDFE6745}"/>
          </ac:graphicFrameMkLst>
        </pc:graphicFrameChg>
      </pc:sldChg>
      <pc:sldChg chg="addSp delSp modSp mod">
        <pc:chgData name="Milan Cosson" userId="1b722937-9737-476f-bc2f-00e7be64c106" providerId="ADAL" clId="{917F6761-ED4C-4653-94A1-F2CA2746AD4A}" dt="2022-05-31T14:56:52.972" v="1515" actId="478"/>
        <pc:sldMkLst>
          <pc:docMk/>
          <pc:sldMk cId="1502825947" sldId="291"/>
        </pc:sldMkLst>
        <pc:spChg chg="del mod">
          <ac:chgData name="Milan Cosson" userId="1b722937-9737-476f-bc2f-00e7be64c106" providerId="ADAL" clId="{917F6761-ED4C-4653-94A1-F2CA2746AD4A}" dt="2022-05-31T14:56:52.972" v="1515" actId="478"/>
          <ac:spMkLst>
            <pc:docMk/>
            <pc:sldMk cId="1502825947" sldId="291"/>
            <ac:spMk id="8" creationId="{38611E08-F7D1-4B39-8F74-B0ABAC8875AC}"/>
          </ac:spMkLst>
        </pc:spChg>
        <pc:spChg chg="del">
          <ac:chgData name="Milan Cosson" userId="1b722937-9737-476f-bc2f-00e7be64c106" providerId="ADAL" clId="{917F6761-ED4C-4653-94A1-F2CA2746AD4A}" dt="2022-05-31T14:56:43.573" v="1512" actId="478"/>
          <ac:spMkLst>
            <pc:docMk/>
            <pc:sldMk cId="1502825947" sldId="291"/>
            <ac:spMk id="9" creationId="{BABA6F2C-8A6E-407C-B54F-E6563E0166F3}"/>
          </ac:spMkLst>
        </pc:spChg>
        <pc:spChg chg="del">
          <ac:chgData name="Milan Cosson" userId="1b722937-9737-476f-bc2f-00e7be64c106" providerId="ADAL" clId="{917F6761-ED4C-4653-94A1-F2CA2746AD4A}" dt="2022-05-31T14:56:43.573" v="1512" actId="478"/>
          <ac:spMkLst>
            <pc:docMk/>
            <pc:sldMk cId="1502825947" sldId="291"/>
            <ac:spMk id="10" creationId="{31CAF7AC-73A1-4EA4-8819-54E6AE4D0F39}"/>
          </ac:spMkLst>
        </pc:spChg>
        <pc:spChg chg="del">
          <ac:chgData name="Milan Cosson" userId="1b722937-9737-476f-bc2f-00e7be64c106" providerId="ADAL" clId="{917F6761-ED4C-4653-94A1-F2CA2746AD4A}" dt="2022-05-31T14:56:43.573" v="1512" actId="478"/>
          <ac:spMkLst>
            <pc:docMk/>
            <pc:sldMk cId="1502825947" sldId="291"/>
            <ac:spMk id="11" creationId="{53E1E26E-6DAD-4328-A3B2-AD4C9876CED8}"/>
          </ac:spMkLst>
        </pc:spChg>
        <pc:spChg chg="del">
          <ac:chgData name="Milan Cosson" userId="1b722937-9737-476f-bc2f-00e7be64c106" providerId="ADAL" clId="{917F6761-ED4C-4653-94A1-F2CA2746AD4A}" dt="2022-05-31T14:56:43.573" v="1512" actId="478"/>
          <ac:spMkLst>
            <pc:docMk/>
            <pc:sldMk cId="1502825947" sldId="291"/>
            <ac:spMk id="12" creationId="{5DA83454-519B-4E6A-812F-048CD0F99996}"/>
          </ac:spMkLst>
        </pc:spChg>
        <pc:spChg chg="add mod">
          <ac:chgData name="Milan Cosson" userId="1b722937-9737-476f-bc2f-00e7be64c106" providerId="ADAL" clId="{917F6761-ED4C-4653-94A1-F2CA2746AD4A}" dt="2022-05-31T14:56:43.759" v="1513"/>
          <ac:spMkLst>
            <pc:docMk/>
            <pc:sldMk cId="1502825947" sldId="291"/>
            <ac:spMk id="13" creationId="{0FA9995E-A5C6-13E1-19D4-2C58F3D6B58B}"/>
          </ac:spMkLst>
        </pc:spChg>
        <pc:spChg chg="del">
          <ac:chgData name="Milan Cosson" userId="1b722937-9737-476f-bc2f-00e7be64c106" providerId="ADAL" clId="{917F6761-ED4C-4653-94A1-F2CA2746AD4A}" dt="2022-05-31T14:56:43.573" v="1512" actId="478"/>
          <ac:spMkLst>
            <pc:docMk/>
            <pc:sldMk cId="1502825947" sldId="291"/>
            <ac:spMk id="14" creationId="{D6BE63DD-C030-4686-859D-855377F73DE2}"/>
          </ac:spMkLst>
        </pc:spChg>
        <pc:spChg chg="add mod">
          <ac:chgData name="Milan Cosson" userId="1b722937-9737-476f-bc2f-00e7be64c106" providerId="ADAL" clId="{917F6761-ED4C-4653-94A1-F2CA2746AD4A}" dt="2022-05-31T14:56:43.759" v="1513"/>
          <ac:spMkLst>
            <pc:docMk/>
            <pc:sldMk cId="1502825947" sldId="291"/>
            <ac:spMk id="15" creationId="{43FB9C7D-2F3E-C4F2-F828-601297478DFF}"/>
          </ac:spMkLst>
        </pc:spChg>
        <pc:spChg chg="del">
          <ac:chgData name="Milan Cosson" userId="1b722937-9737-476f-bc2f-00e7be64c106" providerId="ADAL" clId="{917F6761-ED4C-4653-94A1-F2CA2746AD4A}" dt="2022-05-31T14:56:43.573" v="1512" actId="478"/>
          <ac:spMkLst>
            <pc:docMk/>
            <pc:sldMk cId="1502825947" sldId="291"/>
            <ac:spMk id="16" creationId="{E676ECD3-0DEA-491E-887F-9613472B311F}"/>
          </ac:spMkLst>
        </pc:spChg>
        <pc:spChg chg="add mod">
          <ac:chgData name="Milan Cosson" userId="1b722937-9737-476f-bc2f-00e7be64c106" providerId="ADAL" clId="{917F6761-ED4C-4653-94A1-F2CA2746AD4A}" dt="2022-05-31T14:56:43.759" v="1513"/>
          <ac:spMkLst>
            <pc:docMk/>
            <pc:sldMk cId="1502825947" sldId="291"/>
            <ac:spMk id="17" creationId="{0A919535-7D39-2CCD-0FED-9FEEBF01F4F6}"/>
          </ac:spMkLst>
        </pc:spChg>
        <pc:spChg chg="add mod">
          <ac:chgData name="Milan Cosson" userId="1b722937-9737-476f-bc2f-00e7be64c106" providerId="ADAL" clId="{917F6761-ED4C-4653-94A1-F2CA2746AD4A}" dt="2022-05-31T14:56:43.759" v="1513"/>
          <ac:spMkLst>
            <pc:docMk/>
            <pc:sldMk cId="1502825947" sldId="291"/>
            <ac:spMk id="18" creationId="{F4E17D1B-135B-D5B5-814B-F5E0F61F0EE9}"/>
          </ac:spMkLst>
        </pc:spChg>
        <pc:spChg chg="add mod">
          <ac:chgData name="Milan Cosson" userId="1b722937-9737-476f-bc2f-00e7be64c106" providerId="ADAL" clId="{917F6761-ED4C-4653-94A1-F2CA2746AD4A}" dt="2022-05-31T14:56:43.759" v="1513"/>
          <ac:spMkLst>
            <pc:docMk/>
            <pc:sldMk cId="1502825947" sldId="291"/>
            <ac:spMk id="19" creationId="{2F06D158-A267-FB4F-2C42-339AB03BC597}"/>
          </ac:spMkLst>
        </pc:spChg>
        <pc:spChg chg="add mod">
          <ac:chgData name="Milan Cosson" userId="1b722937-9737-476f-bc2f-00e7be64c106" providerId="ADAL" clId="{917F6761-ED4C-4653-94A1-F2CA2746AD4A}" dt="2022-05-31T14:56:43.759" v="1513"/>
          <ac:spMkLst>
            <pc:docMk/>
            <pc:sldMk cId="1502825947" sldId="291"/>
            <ac:spMk id="20" creationId="{A5A8EA0F-CD65-95B8-77DE-0C5D4699E444}"/>
          </ac:spMkLst>
        </pc:spChg>
        <pc:spChg chg="add mod">
          <ac:chgData name="Milan Cosson" userId="1b722937-9737-476f-bc2f-00e7be64c106" providerId="ADAL" clId="{917F6761-ED4C-4653-94A1-F2CA2746AD4A}" dt="2022-05-31T14:56:43.759" v="1513"/>
          <ac:spMkLst>
            <pc:docMk/>
            <pc:sldMk cId="1502825947" sldId="291"/>
            <ac:spMk id="21" creationId="{6808357B-C123-4053-520E-9D6A9FD5E37E}"/>
          </ac:spMkLst>
        </pc:spChg>
        <pc:spChg chg="add mod">
          <ac:chgData name="Milan Cosson" userId="1b722937-9737-476f-bc2f-00e7be64c106" providerId="ADAL" clId="{917F6761-ED4C-4653-94A1-F2CA2746AD4A}" dt="2022-05-31T14:56:43.759" v="1513"/>
          <ac:spMkLst>
            <pc:docMk/>
            <pc:sldMk cId="1502825947" sldId="291"/>
            <ac:spMk id="22" creationId="{A3E3112C-18B3-117A-02D1-3C212B32FBFF}"/>
          </ac:spMkLst>
        </pc:spChg>
      </pc:sldChg>
      <pc:sldChg chg="addSp delSp modSp mod">
        <pc:chgData name="Milan Cosson" userId="1b722937-9737-476f-bc2f-00e7be64c106" providerId="ADAL" clId="{917F6761-ED4C-4653-94A1-F2CA2746AD4A}" dt="2022-05-31T15:10:35.683" v="3215" actId="1035"/>
        <pc:sldMkLst>
          <pc:docMk/>
          <pc:sldMk cId="3215453978" sldId="292"/>
        </pc:sldMkLst>
        <pc:spChg chg="mod">
          <ac:chgData name="Milan Cosson" userId="1b722937-9737-476f-bc2f-00e7be64c106" providerId="ADAL" clId="{917F6761-ED4C-4653-94A1-F2CA2746AD4A}" dt="2022-05-31T15:05:31.678" v="2619" actId="1035"/>
          <ac:spMkLst>
            <pc:docMk/>
            <pc:sldMk cId="3215453978" sldId="292"/>
            <ac:spMk id="11" creationId="{6DC45A7B-7BFC-4642-8DD1-B4A6D781A216}"/>
          </ac:spMkLst>
        </pc:spChg>
        <pc:spChg chg="add del mod">
          <ac:chgData name="Milan Cosson" userId="1b722937-9737-476f-bc2f-00e7be64c106" providerId="ADAL" clId="{917F6761-ED4C-4653-94A1-F2CA2746AD4A}" dt="2022-05-31T15:07:28.358" v="2916"/>
          <ac:spMkLst>
            <pc:docMk/>
            <pc:sldMk cId="3215453978" sldId="292"/>
            <ac:spMk id="15" creationId="{DF9E1017-B644-A4A2-57F1-30AEE640D270}"/>
          </ac:spMkLst>
        </pc:spChg>
        <pc:spChg chg="add del mod">
          <ac:chgData name="Milan Cosson" userId="1b722937-9737-476f-bc2f-00e7be64c106" providerId="ADAL" clId="{917F6761-ED4C-4653-94A1-F2CA2746AD4A}" dt="2022-05-31T15:07:28.358" v="2916"/>
          <ac:spMkLst>
            <pc:docMk/>
            <pc:sldMk cId="3215453978" sldId="292"/>
            <ac:spMk id="16" creationId="{94632618-C41B-0BE9-7AE6-3C19560C7D1C}"/>
          </ac:spMkLst>
        </pc:spChg>
        <pc:spChg chg="mod">
          <ac:chgData name="Milan Cosson" userId="1b722937-9737-476f-bc2f-00e7be64c106" providerId="ADAL" clId="{917F6761-ED4C-4653-94A1-F2CA2746AD4A}" dt="2022-05-31T15:05:18.233" v="2529" actId="1035"/>
          <ac:spMkLst>
            <pc:docMk/>
            <pc:sldMk cId="3215453978" sldId="292"/>
            <ac:spMk id="17" creationId="{0C43F8B6-2C0F-4FE0-B057-C5BBAC6005C9}"/>
          </ac:spMkLst>
        </pc:spChg>
        <pc:spChg chg="mod">
          <ac:chgData name="Milan Cosson" userId="1b722937-9737-476f-bc2f-00e7be64c106" providerId="ADAL" clId="{917F6761-ED4C-4653-94A1-F2CA2746AD4A}" dt="2022-05-31T15:05:17.085" v="2517" actId="1035"/>
          <ac:spMkLst>
            <pc:docMk/>
            <pc:sldMk cId="3215453978" sldId="292"/>
            <ac:spMk id="18" creationId="{C6DE00C0-4FAB-4389-8E65-646CC42D359F}"/>
          </ac:spMkLst>
        </pc:spChg>
        <pc:spChg chg="mod">
          <ac:chgData name="Milan Cosson" userId="1b722937-9737-476f-bc2f-00e7be64c106" providerId="ADAL" clId="{917F6761-ED4C-4653-94A1-F2CA2746AD4A}" dt="2022-05-31T15:05:23.905" v="2569" actId="1035"/>
          <ac:spMkLst>
            <pc:docMk/>
            <pc:sldMk cId="3215453978" sldId="292"/>
            <ac:spMk id="19" creationId="{902C1127-3574-44E3-A3C3-163258CD6D38}"/>
          </ac:spMkLst>
        </pc:spChg>
        <pc:spChg chg="add del mod">
          <ac:chgData name="Milan Cosson" userId="1b722937-9737-476f-bc2f-00e7be64c106" providerId="ADAL" clId="{917F6761-ED4C-4653-94A1-F2CA2746AD4A}" dt="2022-05-31T15:07:28.358" v="2916"/>
          <ac:spMkLst>
            <pc:docMk/>
            <pc:sldMk cId="3215453978" sldId="292"/>
            <ac:spMk id="20" creationId="{A8F2470A-A4C8-E861-2038-46452BBC210A}"/>
          </ac:spMkLst>
        </pc:spChg>
        <pc:spChg chg="add del mod">
          <ac:chgData name="Milan Cosson" userId="1b722937-9737-476f-bc2f-00e7be64c106" providerId="ADAL" clId="{917F6761-ED4C-4653-94A1-F2CA2746AD4A}" dt="2022-05-31T15:07:28.358" v="2916"/>
          <ac:spMkLst>
            <pc:docMk/>
            <pc:sldMk cId="3215453978" sldId="292"/>
            <ac:spMk id="21" creationId="{4274CC9C-4EFD-BB24-FCD5-0492731097C1}"/>
          </ac:spMkLst>
        </pc:spChg>
        <pc:spChg chg="mod">
          <ac:chgData name="Milan Cosson" userId="1b722937-9737-476f-bc2f-00e7be64c106" providerId="ADAL" clId="{917F6761-ED4C-4653-94A1-F2CA2746AD4A}" dt="2022-05-31T15:05:42.116" v="2704" actId="1076"/>
          <ac:spMkLst>
            <pc:docMk/>
            <pc:sldMk cId="3215453978" sldId="292"/>
            <ac:spMk id="22" creationId="{A0759AA1-226B-4F0F-B9DA-DA9B8AA11E05}"/>
          </ac:spMkLst>
        </pc:spChg>
        <pc:spChg chg="mod">
          <ac:chgData name="Milan Cosson" userId="1b722937-9737-476f-bc2f-00e7be64c106" providerId="ADAL" clId="{917F6761-ED4C-4653-94A1-F2CA2746AD4A}" dt="2022-05-31T15:05:56.033" v="2775" actId="1035"/>
          <ac:spMkLst>
            <pc:docMk/>
            <pc:sldMk cId="3215453978" sldId="292"/>
            <ac:spMk id="23" creationId="{60F957CA-DD4C-409F-955B-5E6481F3A4AC}"/>
          </ac:spMkLst>
        </pc:spChg>
        <pc:spChg chg="mod">
          <ac:chgData name="Milan Cosson" userId="1b722937-9737-476f-bc2f-00e7be64c106" providerId="ADAL" clId="{917F6761-ED4C-4653-94A1-F2CA2746AD4A}" dt="2022-05-31T15:06:04.764" v="2844" actId="1076"/>
          <ac:spMkLst>
            <pc:docMk/>
            <pc:sldMk cId="3215453978" sldId="292"/>
            <ac:spMk id="24" creationId="{8B8AE09C-0D6F-4497-B219-E6C39009F89E}"/>
          </ac:spMkLst>
        </pc:spChg>
        <pc:spChg chg="mod">
          <ac:chgData name="Milan Cosson" userId="1b722937-9737-476f-bc2f-00e7be64c106" providerId="ADAL" clId="{917F6761-ED4C-4653-94A1-F2CA2746AD4A}" dt="2022-05-31T15:06:59.309" v="2910" actId="14100"/>
          <ac:spMkLst>
            <pc:docMk/>
            <pc:sldMk cId="3215453978" sldId="292"/>
            <ac:spMk id="25" creationId="{A471EC61-E0F7-4167-ADB5-4AEBB8678A51}"/>
          </ac:spMkLst>
        </pc:spChg>
        <pc:spChg chg="mod">
          <ac:chgData name="Milan Cosson" userId="1b722937-9737-476f-bc2f-00e7be64c106" providerId="ADAL" clId="{917F6761-ED4C-4653-94A1-F2CA2746AD4A}" dt="2022-05-31T15:07:08.796" v="2912" actId="1076"/>
          <ac:spMkLst>
            <pc:docMk/>
            <pc:sldMk cId="3215453978" sldId="292"/>
            <ac:spMk id="26" creationId="{992E5EC1-0362-45EE-89F2-08F93F255E19}"/>
          </ac:spMkLst>
        </pc:spChg>
        <pc:spChg chg="add del mod">
          <ac:chgData name="Milan Cosson" userId="1b722937-9737-476f-bc2f-00e7be64c106" providerId="ADAL" clId="{917F6761-ED4C-4653-94A1-F2CA2746AD4A}" dt="2022-05-31T15:07:28.358" v="2916"/>
          <ac:spMkLst>
            <pc:docMk/>
            <pc:sldMk cId="3215453978" sldId="292"/>
            <ac:spMk id="27" creationId="{D8B94008-3031-4039-A7C1-D741DBDCCB15}"/>
          </ac:spMkLst>
        </pc:spChg>
        <pc:spChg chg="add del mod">
          <ac:chgData name="Milan Cosson" userId="1b722937-9737-476f-bc2f-00e7be64c106" providerId="ADAL" clId="{917F6761-ED4C-4653-94A1-F2CA2746AD4A}" dt="2022-05-31T15:07:28.358" v="2916"/>
          <ac:spMkLst>
            <pc:docMk/>
            <pc:sldMk cId="3215453978" sldId="292"/>
            <ac:spMk id="28" creationId="{88AFAEFD-3346-2248-82AD-EFF19227331C}"/>
          </ac:spMkLst>
        </pc:spChg>
        <pc:spChg chg="add del mod">
          <ac:chgData name="Milan Cosson" userId="1b722937-9737-476f-bc2f-00e7be64c106" providerId="ADAL" clId="{917F6761-ED4C-4653-94A1-F2CA2746AD4A}" dt="2022-05-31T15:07:28.358" v="2916"/>
          <ac:spMkLst>
            <pc:docMk/>
            <pc:sldMk cId="3215453978" sldId="292"/>
            <ac:spMk id="29" creationId="{921F343F-871A-DC78-F3B6-DC5F2054D0D7}"/>
          </ac:spMkLst>
        </pc:spChg>
        <pc:spChg chg="add mod">
          <ac:chgData name="Milan Cosson" userId="1b722937-9737-476f-bc2f-00e7be64c106" providerId="ADAL" clId="{917F6761-ED4C-4653-94A1-F2CA2746AD4A}" dt="2022-05-31T15:07:58.832" v="3032" actId="20577"/>
          <ac:spMkLst>
            <pc:docMk/>
            <pc:sldMk cId="3215453978" sldId="292"/>
            <ac:spMk id="30" creationId="{52F75EB6-A896-3509-50F5-319D90E7E92F}"/>
          </ac:spMkLst>
        </pc:spChg>
        <pc:spChg chg="add mod">
          <ac:chgData name="Milan Cosson" userId="1b722937-9737-476f-bc2f-00e7be64c106" providerId="ADAL" clId="{917F6761-ED4C-4653-94A1-F2CA2746AD4A}" dt="2022-05-31T15:09:09.704" v="3059" actId="20577"/>
          <ac:spMkLst>
            <pc:docMk/>
            <pc:sldMk cId="3215453978" sldId="292"/>
            <ac:spMk id="31" creationId="{B9045B55-AE7F-278A-9552-D0651213E8D1}"/>
          </ac:spMkLst>
        </pc:spChg>
        <pc:spChg chg="add mod">
          <ac:chgData name="Milan Cosson" userId="1b722937-9737-476f-bc2f-00e7be64c106" providerId="ADAL" clId="{917F6761-ED4C-4653-94A1-F2CA2746AD4A}" dt="2022-05-31T15:09:30.041" v="3067" actId="1035"/>
          <ac:spMkLst>
            <pc:docMk/>
            <pc:sldMk cId="3215453978" sldId="292"/>
            <ac:spMk id="32" creationId="{BCC650CD-4277-30FF-1209-171D0CDF1FA6}"/>
          </ac:spMkLst>
        </pc:spChg>
        <pc:spChg chg="add del mod">
          <ac:chgData name="Milan Cosson" userId="1b722937-9737-476f-bc2f-00e7be64c106" providerId="ADAL" clId="{917F6761-ED4C-4653-94A1-F2CA2746AD4A}" dt="2022-05-31T15:09:04.081" v="3037" actId="478"/>
          <ac:spMkLst>
            <pc:docMk/>
            <pc:sldMk cId="3215453978" sldId="292"/>
            <ac:spMk id="33" creationId="{8448D730-1645-F11F-44CF-76BD623349DD}"/>
          </ac:spMkLst>
        </pc:spChg>
        <pc:spChg chg="add mod">
          <ac:chgData name="Milan Cosson" userId="1b722937-9737-476f-bc2f-00e7be64c106" providerId="ADAL" clId="{917F6761-ED4C-4653-94A1-F2CA2746AD4A}" dt="2022-05-31T15:10:25.084" v="3190" actId="1035"/>
          <ac:spMkLst>
            <pc:docMk/>
            <pc:sldMk cId="3215453978" sldId="292"/>
            <ac:spMk id="34" creationId="{6F0E7304-2D6E-543F-7280-78DD5B3644F1}"/>
          </ac:spMkLst>
        </pc:spChg>
        <pc:spChg chg="add mod">
          <ac:chgData name="Milan Cosson" userId="1b722937-9737-476f-bc2f-00e7be64c106" providerId="ADAL" clId="{917F6761-ED4C-4653-94A1-F2CA2746AD4A}" dt="2022-05-31T15:10:07.117" v="3128" actId="1036"/>
          <ac:spMkLst>
            <pc:docMk/>
            <pc:sldMk cId="3215453978" sldId="292"/>
            <ac:spMk id="35" creationId="{466540E6-8C9A-D38B-240A-DA388B137182}"/>
          </ac:spMkLst>
        </pc:spChg>
        <pc:spChg chg="add mod">
          <ac:chgData name="Milan Cosson" userId="1b722937-9737-476f-bc2f-00e7be64c106" providerId="ADAL" clId="{917F6761-ED4C-4653-94A1-F2CA2746AD4A}" dt="2022-05-31T15:10:13.567" v="3150" actId="1035"/>
          <ac:spMkLst>
            <pc:docMk/>
            <pc:sldMk cId="3215453978" sldId="292"/>
            <ac:spMk id="36" creationId="{EDFDD023-1B58-AEEC-57A4-9FA73241504A}"/>
          </ac:spMkLst>
        </pc:spChg>
        <pc:spChg chg="add mod">
          <ac:chgData name="Milan Cosson" userId="1b722937-9737-476f-bc2f-00e7be64c106" providerId="ADAL" clId="{917F6761-ED4C-4653-94A1-F2CA2746AD4A}" dt="2022-05-31T15:10:19.987" v="3175" actId="1035"/>
          <ac:spMkLst>
            <pc:docMk/>
            <pc:sldMk cId="3215453978" sldId="292"/>
            <ac:spMk id="37" creationId="{5EAF19C5-E029-C08B-078A-5B837CCC6A17}"/>
          </ac:spMkLst>
        </pc:spChg>
        <pc:spChg chg="add mod">
          <ac:chgData name="Milan Cosson" userId="1b722937-9737-476f-bc2f-00e7be64c106" providerId="ADAL" clId="{917F6761-ED4C-4653-94A1-F2CA2746AD4A}" dt="2022-05-31T15:10:35.683" v="3215" actId="1035"/>
          <ac:spMkLst>
            <pc:docMk/>
            <pc:sldMk cId="3215453978" sldId="292"/>
            <ac:spMk id="38" creationId="{792C6920-B699-13FD-147A-69FC73EAD0EC}"/>
          </ac:spMkLst>
        </pc:spChg>
        <pc:spChg chg="add mod">
          <ac:chgData name="Milan Cosson" userId="1b722937-9737-476f-bc2f-00e7be64c106" providerId="ADAL" clId="{917F6761-ED4C-4653-94A1-F2CA2746AD4A}" dt="2022-05-31T15:10:35.683" v="3215" actId="1035"/>
          <ac:spMkLst>
            <pc:docMk/>
            <pc:sldMk cId="3215453978" sldId="292"/>
            <ac:spMk id="39" creationId="{695F9341-1EBD-9EAA-2853-C5B4A8FBEE26}"/>
          </ac:spMkLst>
        </pc:spChg>
        <pc:spChg chg="add mod">
          <ac:chgData name="Milan Cosson" userId="1b722937-9737-476f-bc2f-00e7be64c106" providerId="ADAL" clId="{917F6761-ED4C-4653-94A1-F2CA2746AD4A}" dt="2022-05-31T15:10:35.683" v="3215" actId="1035"/>
          <ac:spMkLst>
            <pc:docMk/>
            <pc:sldMk cId="3215453978" sldId="292"/>
            <ac:spMk id="40" creationId="{3C7BE1F2-6E4B-F6C4-E750-5E050CBDB8AA}"/>
          </ac:spMkLst>
        </pc:spChg>
        <pc:spChg chg="add mod">
          <ac:chgData name="Milan Cosson" userId="1b722937-9737-476f-bc2f-00e7be64c106" providerId="ADAL" clId="{917F6761-ED4C-4653-94A1-F2CA2746AD4A}" dt="2022-05-31T15:10:30.171" v="3204" actId="1035"/>
          <ac:spMkLst>
            <pc:docMk/>
            <pc:sldMk cId="3215453978" sldId="292"/>
            <ac:spMk id="41" creationId="{B8A087D0-376D-A0D0-A731-494978CD0F2D}"/>
          </ac:spMkLst>
        </pc:spChg>
      </pc:sldChg>
      <pc:sldChg chg="del">
        <pc:chgData name="Milan Cosson" userId="1b722937-9737-476f-bc2f-00e7be64c106" providerId="ADAL" clId="{917F6761-ED4C-4653-94A1-F2CA2746AD4A}" dt="2022-05-31T15:10:48.950" v="3216" actId="47"/>
        <pc:sldMkLst>
          <pc:docMk/>
          <pc:sldMk cId="3692740643" sldId="293"/>
        </pc:sldMkLst>
      </pc:sldChg>
      <pc:sldChg chg="modSp mod ord">
        <pc:chgData name="Milan Cosson" userId="1b722937-9737-476f-bc2f-00e7be64c106" providerId="ADAL" clId="{917F6761-ED4C-4653-94A1-F2CA2746AD4A}" dt="2022-05-31T15:04:59.366" v="2503" actId="20577"/>
        <pc:sldMkLst>
          <pc:docMk/>
          <pc:sldMk cId="2416999927" sldId="294"/>
        </pc:sldMkLst>
        <pc:spChg chg="mod">
          <ac:chgData name="Milan Cosson" userId="1b722937-9737-476f-bc2f-00e7be64c106" providerId="ADAL" clId="{917F6761-ED4C-4653-94A1-F2CA2746AD4A}" dt="2022-05-31T15:04:59.366" v="2503" actId="20577"/>
          <ac:spMkLst>
            <pc:docMk/>
            <pc:sldMk cId="2416999927" sldId="294"/>
            <ac:spMk id="11" creationId="{FED2574D-6984-4E56-B512-D9093DAE028A}"/>
          </ac:spMkLst>
        </pc:spChg>
      </pc:sldChg>
      <pc:sldChg chg="modSp mod">
        <pc:chgData name="Milan Cosson" userId="1b722937-9737-476f-bc2f-00e7be64c106" providerId="ADAL" clId="{917F6761-ED4C-4653-94A1-F2CA2746AD4A}" dt="2022-05-31T15:11:19.030" v="3219" actId="20577"/>
        <pc:sldMkLst>
          <pc:docMk/>
          <pc:sldMk cId="1551785400" sldId="295"/>
        </pc:sldMkLst>
        <pc:spChg chg="mod">
          <ac:chgData name="Milan Cosson" userId="1b722937-9737-476f-bc2f-00e7be64c106" providerId="ADAL" clId="{917F6761-ED4C-4653-94A1-F2CA2746AD4A}" dt="2022-05-31T15:11:19.030" v="3219" actId="20577"/>
          <ac:spMkLst>
            <pc:docMk/>
            <pc:sldMk cId="1551785400" sldId="295"/>
            <ac:spMk id="10" creationId="{C8AE3A6A-C537-450E-A547-0EC6DD9F7A53}"/>
          </ac:spMkLst>
        </pc:spChg>
      </pc:sldChg>
      <pc:sldChg chg="modSp mod">
        <pc:chgData name="Milan Cosson" userId="1b722937-9737-476f-bc2f-00e7be64c106" providerId="ADAL" clId="{917F6761-ED4C-4653-94A1-F2CA2746AD4A}" dt="2022-05-31T15:31:38.863" v="5684" actId="20577"/>
        <pc:sldMkLst>
          <pc:docMk/>
          <pc:sldMk cId="3358940979" sldId="296"/>
        </pc:sldMkLst>
        <pc:spChg chg="mod">
          <ac:chgData name="Milan Cosson" userId="1b722937-9737-476f-bc2f-00e7be64c106" providerId="ADAL" clId="{917F6761-ED4C-4653-94A1-F2CA2746AD4A}" dt="2022-05-31T15:31:38.863" v="5684" actId="20577"/>
          <ac:spMkLst>
            <pc:docMk/>
            <pc:sldMk cId="3358940979" sldId="296"/>
            <ac:spMk id="5" creationId="{45E1DCC2-11CD-41F7-969A-E4566F5B1573}"/>
          </ac:spMkLst>
        </pc:spChg>
        <pc:spChg chg="mod">
          <ac:chgData name="Milan Cosson" userId="1b722937-9737-476f-bc2f-00e7be64c106" providerId="ADAL" clId="{917F6761-ED4C-4653-94A1-F2CA2746AD4A}" dt="2022-05-31T15:12:30.312" v="3253" actId="1036"/>
          <ac:spMkLst>
            <pc:docMk/>
            <pc:sldMk cId="3358940979" sldId="296"/>
            <ac:spMk id="6" creationId="{D1EA6C15-C1C4-4A82-BC93-5F15BEC19581}"/>
          </ac:spMkLst>
        </pc:spChg>
        <pc:spChg chg="mod">
          <ac:chgData name="Milan Cosson" userId="1b722937-9737-476f-bc2f-00e7be64c106" providerId="ADAL" clId="{917F6761-ED4C-4653-94A1-F2CA2746AD4A}" dt="2022-05-31T15:12:30.312" v="3253" actId="1036"/>
          <ac:spMkLst>
            <pc:docMk/>
            <pc:sldMk cId="3358940979" sldId="296"/>
            <ac:spMk id="7" creationId="{88144A7C-A317-4A1A-AD52-95875AF24439}"/>
          </ac:spMkLst>
        </pc:spChg>
        <pc:graphicFrameChg chg="mod ord modGraphic">
          <ac:chgData name="Milan Cosson" userId="1b722937-9737-476f-bc2f-00e7be64c106" providerId="ADAL" clId="{917F6761-ED4C-4653-94A1-F2CA2746AD4A}" dt="2022-05-31T15:31:14.946" v="5584" actId="313"/>
          <ac:graphicFrameMkLst>
            <pc:docMk/>
            <pc:sldMk cId="3358940979" sldId="296"/>
            <ac:graphicFrameMk id="9" creationId="{CDF24725-4E16-F687-E839-9CDE396BAF0D}"/>
          </ac:graphicFrameMkLst>
        </pc:graphicFrameChg>
      </pc:sldChg>
    </pc:docChg>
  </pc:docChgLst>
  <pc:docChgLst>
    <pc:chgData name="Wally PILLER" userId="e1c1cba4-6299-482b-91e7-ffd34a654594" providerId="ADAL" clId="{437449AA-41DD-4FC3-9641-4DBF502B25B5}"/>
    <pc:docChg chg="custSel modSld">
      <pc:chgData name="Wally PILLER" userId="e1c1cba4-6299-482b-91e7-ffd34a654594" providerId="ADAL" clId="{437449AA-41DD-4FC3-9641-4DBF502B25B5}" dt="2022-05-25T16:00:49.950" v="66" actId="5793"/>
      <pc:docMkLst>
        <pc:docMk/>
      </pc:docMkLst>
      <pc:sldChg chg="modSp mod">
        <pc:chgData name="Wally PILLER" userId="e1c1cba4-6299-482b-91e7-ffd34a654594" providerId="ADAL" clId="{437449AA-41DD-4FC3-9641-4DBF502B25B5}" dt="2022-05-25T15:50:14.660" v="58"/>
        <pc:sldMkLst>
          <pc:docMk/>
          <pc:sldMk cId="279835308" sldId="283"/>
        </pc:sldMkLst>
        <pc:spChg chg="mod">
          <ac:chgData name="Wally PILLER" userId="e1c1cba4-6299-482b-91e7-ffd34a654594" providerId="ADAL" clId="{437449AA-41DD-4FC3-9641-4DBF502B25B5}" dt="2022-05-25T15:50:14.660" v="58"/>
          <ac:spMkLst>
            <pc:docMk/>
            <pc:sldMk cId="279835308" sldId="283"/>
            <ac:spMk id="12" creationId="{6D78390A-2262-4712-95F9-8DE5399A1291}"/>
          </ac:spMkLst>
        </pc:spChg>
        <pc:spChg chg="mod">
          <ac:chgData name="Wally PILLER" userId="e1c1cba4-6299-482b-91e7-ffd34a654594" providerId="ADAL" clId="{437449AA-41DD-4FC3-9641-4DBF502B25B5}" dt="2022-05-25T15:49:37.412" v="56"/>
          <ac:spMkLst>
            <pc:docMk/>
            <pc:sldMk cId="279835308" sldId="283"/>
            <ac:spMk id="19" creationId="{31D75E17-6DBF-43D8-8176-54D6EA820E0A}"/>
          </ac:spMkLst>
        </pc:spChg>
      </pc:sldChg>
      <pc:sldChg chg="modSp mod">
        <pc:chgData name="Wally PILLER" userId="e1c1cba4-6299-482b-91e7-ffd34a654594" providerId="ADAL" clId="{437449AA-41DD-4FC3-9641-4DBF502B25B5}" dt="2022-05-25T16:00:49.950" v="66" actId="5793"/>
        <pc:sldMkLst>
          <pc:docMk/>
          <pc:sldMk cId="713649784" sldId="289"/>
        </pc:sldMkLst>
        <pc:spChg chg="mod">
          <ac:chgData name="Wally PILLER" userId="e1c1cba4-6299-482b-91e7-ffd34a654594" providerId="ADAL" clId="{437449AA-41DD-4FC3-9641-4DBF502B25B5}" dt="2022-05-25T16:00:49.950" v="66" actId="5793"/>
          <ac:spMkLst>
            <pc:docMk/>
            <pc:sldMk cId="713649784" sldId="289"/>
            <ac:spMk id="5" creationId="{45E1DCC2-11CD-41F7-969A-E4566F5B1573}"/>
          </ac:spMkLst>
        </pc:spChg>
        <pc:graphicFrameChg chg="mod">
          <ac:chgData name="Wally PILLER" userId="e1c1cba4-6299-482b-91e7-ffd34a654594" providerId="ADAL" clId="{437449AA-41DD-4FC3-9641-4DBF502B25B5}" dt="2022-05-25T15:54:14.891" v="64"/>
          <ac:graphicFrameMkLst>
            <pc:docMk/>
            <pc:sldMk cId="713649784" sldId="289"/>
            <ac:graphicFrameMk id="4" creationId="{D75964C9-9893-4B10-B127-424F0758DE3D}"/>
          </ac:graphicFrameMkLst>
        </pc:graphicFrameChg>
      </pc:sldChg>
    </pc:docChg>
  </pc:docChgLst>
  <pc:docChgLst>
    <pc:chgData name="Wally PILLER" userId="e1c1cba4-6299-482b-91e7-ffd34a654594" providerId="ADAL" clId="{A9E438CC-0FD5-4DE9-8209-90A2CEB965F8}"/>
    <pc:docChg chg="undo custSel modSld">
      <pc:chgData name="Wally PILLER" userId="e1c1cba4-6299-482b-91e7-ffd34a654594" providerId="ADAL" clId="{A9E438CC-0FD5-4DE9-8209-90A2CEB965F8}" dt="2022-05-25T15:14:25.839" v="135" actId="20578"/>
      <pc:docMkLst>
        <pc:docMk/>
      </pc:docMkLst>
      <pc:sldChg chg="modSp mod">
        <pc:chgData name="Wally PILLER" userId="e1c1cba4-6299-482b-91e7-ffd34a654594" providerId="ADAL" clId="{A9E438CC-0FD5-4DE9-8209-90A2CEB965F8}" dt="2022-05-25T14:22:14.657" v="49"/>
        <pc:sldMkLst>
          <pc:docMk/>
          <pc:sldMk cId="279835308" sldId="283"/>
        </pc:sldMkLst>
        <pc:spChg chg="mod">
          <ac:chgData name="Wally PILLER" userId="e1c1cba4-6299-482b-91e7-ffd34a654594" providerId="ADAL" clId="{A9E438CC-0FD5-4DE9-8209-90A2CEB965F8}" dt="2022-05-25T14:22:14.657" v="49"/>
          <ac:spMkLst>
            <pc:docMk/>
            <pc:sldMk cId="279835308" sldId="283"/>
            <ac:spMk id="12" creationId="{6D78390A-2262-4712-95F9-8DE5399A1291}"/>
          </ac:spMkLst>
        </pc:spChg>
        <pc:spChg chg="mod">
          <ac:chgData name="Wally PILLER" userId="e1c1cba4-6299-482b-91e7-ffd34a654594" providerId="ADAL" clId="{A9E438CC-0FD5-4DE9-8209-90A2CEB965F8}" dt="2022-05-25T14:19:32.794" v="3" actId="20577"/>
          <ac:spMkLst>
            <pc:docMk/>
            <pc:sldMk cId="279835308" sldId="283"/>
            <ac:spMk id="18" creationId="{CFFC8B5E-6E2E-4EB2-BF37-16231C4C9B24}"/>
          </ac:spMkLst>
        </pc:spChg>
        <pc:spChg chg="mod">
          <ac:chgData name="Wally PILLER" userId="e1c1cba4-6299-482b-91e7-ffd34a654594" providerId="ADAL" clId="{A9E438CC-0FD5-4DE9-8209-90A2CEB965F8}" dt="2022-05-25T14:20:45.213" v="45" actId="5793"/>
          <ac:spMkLst>
            <pc:docMk/>
            <pc:sldMk cId="279835308" sldId="283"/>
            <ac:spMk id="19" creationId="{31D75E17-6DBF-43D8-8176-54D6EA820E0A}"/>
          </ac:spMkLst>
        </pc:spChg>
      </pc:sldChg>
      <pc:sldChg chg="modSp mod">
        <pc:chgData name="Wally PILLER" userId="e1c1cba4-6299-482b-91e7-ffd34a654594" providerId="ADAL" clId="{A9E438CC-0FD5-4DE9-8209-90A2CEB965F8}" dt="2022-05-25T14:26:00.707" v="66" actId="20577"/>
        <pc:sldMkLst>
          <pc:docMk/>
          <pc:sldMk cId="4283008219" sldId="284"/>
        </pc:sldMkLst>
        <pc:spChg chg="mod">
          <ac:chgData name="Wally PILLER" userId="e1c1cba4-6299-482b-91e7-ffd34a654594" providerId="ADAL" clId="{A9E438CC-0FD5-4DE9-8209-90A2CEB965F8}" dt="2022-05-25T14:26:00.707" v="66" actId="20577"/>
          <ac:spMkLst>
            <pc:docMk/>
            <pc:sldMk cId="4283008219" sldId="284"/>
            <ac:spMk id="16" creationId="{E676ECD3-0DEA-491E-887F-9613472B311F}"/>
          </ac:spMkLst>
        </pc:spChg>
      </pc:sldChg>
      <pc:sldChg chg="modSp">
        <pc:chgData name="Wally PILLER" userId="e1c1cba4-6299-482b-91e7-ffd34a654594" providerId="ADAL" clId="{A9E438CC-0FD5-4DE9-8209-90A2CEB965F8}" dt="2022-05-25T15:14:25.839" v="135" actId="20578"/>
        <pc:sldMkLst>
          <pc:docMk/>
          <pc:sldMk cId="2335663946" sldId="286"/>
        </pc:sldMkLst>
        <pc:spChg chg="mod">
          <ac:chgData name="Wally PILLER" userId="e1c1cba4-6299-482b-91e7-ffd34a654594" providerId="ADAL" clId="{A9E438CC-0FD5-4DE9-8209-90A2CEB965F8}" dt="2022-05-25T15:14:25.839" v="135" actId="20578"/>
          <ac:spMkLst>
            <pc:docMk/>
            <pc:sldMk cId="2335663946" sldId="286"/>
            <ac:spMk id="11" creationId="{FED2574D-6984-4E56-B512-D9093DAE028A}"/>
          </ac:spMkLst>
        </pc:spChg>
      </pc:sldChg>
      <pc:sldChg chg="modSp mod">
        <pc:chgData name="Wally PILLER" userId="e1c1cba4-6299-482b-91e7-ffd34a654594" providerId="ADAL" clId="{A9E438CC-0FD5-4DE9-8209-90A2CEB965F8}" dt="2022-05-25T14:36:03.100" v="134" actId="108"/>
        <pc:sldMkLst>
          <pc:docMk/>
          <pc:sldMk cId="713649784" sldId="289"/>
        </pc:sldMkLst>
        <pc:graphicFrameChg chg="mod modGraphic">
          <ac:chgData name="Wally PILLER" userId="e1c1cba4-6299-482b-91e7-ffd34a654594" providerId="ADAL" clId="{A9E438CC-0FD5-4DE9-8209-90A2CEB965F8}" dt="2022-05-25T14:36:03.100" v="134" actId="108"/>
          <ac:graphicFrameMkLst>
            <pc:docMk/>
            <pc:sldMk cId="713649784" sldId="289"/>
            <ac:graphicFrameMk id="4" creationId="{D75964C9-9893-4B10-B127-424F0758DE3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31/05/2022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31/05/2022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&lt;DIC&gt;</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23165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Ce document n’a pas été rédigé par l’assureur.</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Finance Corp International Ltd</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Finance Corp International Ltd. et de Goldman Sachs Group, Inc. (le « Garant »).</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garant : </a:t>
            </a:r>
            <a:r>
              <a:rPr lang="fr-FR" sz="800" dirty="0">
                <a:solidFill>
                  <a:srgbClr val="000000"/>
                </a:solidFill>
                <a:latin typeface="Proxima Nova Rg" panose="02000506030000020004" pitchFamily="2" charset="0"/>
              </a:rPr>
              <a:t>The </a:t>
            </a:r>
            <a:r>
              <a:rPr lang="en-US" sz="800" dirty="0">
                <a:solidFill>
                  <a:srgbClr val="000000"/>
                </a:solidFill>
                <a:latin typeface="Proxima Nova Rg" panose="02000506030000020004" pitchFamily="2" charset="0"/>
              </a:rPr>
              <a:t>Goldman Sachs Group, Inc</a:t>
            </a:r>
            <a:r>
              <a:rPr lang="en-US" sz="800" baseline="30000" dirty="0">
                <a:solidFill>
                  <a:srgbClr val="000000"/>
                </a:solidFill>
                <a:latin typeface="Proxima Nova Rg" panose="02000506030000020004" pitchFamily="2" charset="0"/>
              </a:rPr>
              <a:t>(4)</a:t>
            </a:r>
            <a:r>
              <a:rPr lang="en-US" sz="800" dirty="0">
                <a:solidFill>
                  <a:srgbClr val="000000"/>
                </a:solidFill>
                <a:latin typeface="Proxima Nova Rg" panose="02000506030000020004" pitchFamily="2" charset="0"/>
              </a:rPr>
              <a:t>.</a:t>
            </a:r>
            <a:endParaRPr lang="fr-FR" sz="800" dirty="0">
              <a:solidFill>
                <a:srgbClr val="000000"/>
              </a:solidFill>
              <a:latin typeface="Proxima Nova Rg" panose="02000506030000020004" pitchFamily="2" charset="0"/>
            </a:endParaRPr>
          </a:p>
          <a:p>
            <a:pPr algn="just">
              <a:spcBef>
                <a:spcPts val="1200"/>
              </a:spcBef>
              <a:buClr>
                <a:srgbClr val="1C1C1C"/>
              </a:buClr>
            </a:pP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latin typeface="Proxima Nova Rg" panose="02000506030000020004" pitchFamily="2" charset="0"/>
              </a:rPr>
              <a:t>(1) </a:t>
            </a:r>
            <a:r>
              <a:rPr lang="fr-FR" sz="650" dirty="0">
                <a:solidFill>
                  <a:schemeClr val="tx2"/>
                </a:solidFill>
                <a:latin typeface="Proxima Nova Rg" panose="02000506030000020004" pitchFamily="2" charset="0"/>
              </a:rPr>
              <a:t>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baseline="30000" dirty="0">
                <a:solidFill>
                  <a:schemeClr val="tx2"/>
                </a:solidFill>
                <a:latin typeface="Proxima Nova Rg" panose="02000506030000020004" pitchFamily="2" charset="0"/>
              </a:rPr>
              <a:t>(2)</a:t>
            </a:r>
            <a:r>
              <a:rPr lang="fr-FR" sz="650" dirty="0">
                <a:solidFill>
                  <a:schemeClr val="tx2"/>
                </a:solidFill>
                <a:latin typeface="Proxima Nova Rg" panose="02000506030000020004" pitchFamily="2" charset="0"/>
              </a:rPr>
              <a:t> Le remboursement automatique anticipé ne pourra pas se faire, en tout état de cause, avant le 9 juin 2023.</a:t>
            </a:r>
          </a:p>
          <a:p>
            <a:pPr algn="just" defTabSz="914400"/>
            <a:r>
              <a:rPr lang="fr-FR" sz="650" baseline="30000" dirty="0">
                <a:solidFill>
                  <a:schemeClr val="tx2"/>
                </a:solidFill>
                <a:latin typeface="Proxima Nova Rg" panose="02000506030000020004" pitchFamily="2" charset="0"/>
              </a:rPr>
              <a:t>(3)</a:t>
            </a:r>
            <a:r>
              <a:rPr lang="fr-FR" sz="650" dirty="0">
                <a:solidFill>
                  <a:schemeClr val="tx2"/>
                </a:solidFill>
                <a:latin typeface="Proxima Nova Rg" panose="02000506030000020004" pitchFamily="2" charset="0"/>
              </a:rPr>
              <a:t> L’Émetteur n’a sollicité ou obtenu aucune notation des principales agences de notation.</a:t>
            </a:r>
          </a:p>
          <a:p>
            <a:pPr algn="just" defTabSz="914400"/>
            <a:r>
              <a:rPr lang="fr-FR" sz="650" baseline="30000" dirty="0">
                <a:solidFill>
                  <a:schemeClr val="tx2"/>
                </a:solidFill>
                <a:latin typeface="Proxima Nova Rg" panose="02000506030000020004" pitchFamily="2" charset="0"/>
              </a:rPr>
              <a:t>(4)</a:t>
            </a:r>
            <a:r>
              <a:rPr lang="fr-FR" sz="650" dirty="0">
                <a:solidFill>
                  <a:schemeClr val="tx2"/>
                </a:solidFill>
                <a:latin typeface="Proxima Nova Rg" panose="02000506030000020004" pitchFamily="2" charset="0"/>
              </a:rPr>
              <a:t> Standard &amp; </a:t>
            </a:r>
            <a:r>
              <a:rPr lang="fr-FR" sz="650" dirty="0" err="1">
                <a:solidFill>
                  <a:schemeClr val="tx2"/>
                </a:solidFill>
                <a:latin typeface="Proxima Nova Rg" panose="02000506030000020004" pitchFamily="2" charset="0"/>
              </a:rPr>
              <a:t>Poor’s</a:t>
            </a:r>
            <a:r>
              <a:rPr lang="fr-FR" sz="650" dirty="0">
                <a:solidFill>
                  <a:schemeClr val="tx2"/>
                </a:solidFill>
                <a:latin typeface="Proxima Nova Rg" panose="02000506030000020004" pitchFamily="2" charset="0"/>
              </a:rPr>
              <a:t> BBB+, Moody’s A2, Fitch A. Notations en vigueur au moment de la rédaction de la présente brochure le &lt;DDR_MAJ&gt;. Ces notations peuvent être révisées à tout moment et ne sont pas une garantie de solvabilité de l'Émetteur et/ou du Garant. Elles ne sauraient constituer un argument de souscription au titre de créance.</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cumulées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51235" y="941388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Tree>
    <p:extLst>
      <p:ext uri="{BB962C8B-B14F-4D97-AF65-F5344CB8AC3E}">
        <p14:creationId xmlns:p14="http://schemas.microsoft.com/office/powerpoint/2010/main" val="3725312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7722"/>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28295924"/>
              </p:ext>
            </p:extLst>
          </p:nvPr>
        </p:nvGraphicFramePr>
        <p:xfrm>
          <a:off x="361950" y="979297"/>
          <a:ext cx="6837886" cy="810377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Finance Corp International Ltd</a:t>
                      </a:r>
                      <a:endParaRPr lang="en-US" sz="700" b="0" i="0" kern="1200" baseline="0" noProof="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baseline="0" noProof="0" dirty="0">
                          <a:solidFill>
                            <a:srgbClr val="000000"/>
                          </a:solidFill>
                          <a:latin typeface="Proxima Nova Rg" panose="02000506030000020004" pitchFamily="2" charset="0"/>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highlight>
                            <a:srgbClr val="00FFFF"/>
                          </a:highlight>
                          <a:latin typeface="+mn-lt"/>
                          <a:ea typeface="+mn-ea"/>
                          <a:cs typeface="+mn-cs"/>
                        </a:rPr>
                        <a:t>&lt;Datesconstatations1&gt;</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En plus de celle produite par </a:t>
                      </a:r>
                      <a:r>
                        <a:rPr lang="en-US" sz="700" b="0" i="0" kern="1200" dirty="0">
                          <a:solidFill>
                            <a:srgbClr val="000000"/>
                          </a:solidFill>
                          <a:latin typeface="Proxima Nova Rg" panose="02000506030000020004" pitchFamily="2" charset="0"/>
                          <a:ea typeface="+mn-ea"/>
                          <a:cs typeface="+mn-cs"/>
                        </a:rPr>
                        <a:t>Goldman Sachs International, London, GB</a:t>
                      </a:r>
                      <a:r>
                        <a:rPr lang="fr-FR" sz="700" b="0" i="0" kern="1200" dirty="0">
                          <a:solidFill>
                            <a:srgbClr val="000000"/>
                          </a:solidFill>
                          <a:latin typeface="Proxima Nova Rg" panose="02000506030000020004" pitchFamily="2" charset="0"/>
                          <a:ea typeface="+mn-ea"/>
                          <a:cs typeface="+mn-cs"/>
                        </a:rPr>
                        <a:t>, une valorisation du titre de créance sera assurée, tous les quinze jours à compter du 09/06/2022 par une société de service indépendante financièrement de </a:t>
                      </a:r>
                      <a:r>
                        <a:rPr lang="en-US" sz="700" b="0" i="0" kern="1200" dirty="0">
                          <a:solidFill>
                            <a:srgbClr val="000000"/>
                          </a:solidFill>
                          <a:latin typeface="Proxima Nova Rg" panose="02000506030000020004" pitchFamily="2" charset="0"/>
                          <a:ea typeface="+mn-ea"/>
                          <a:cs typeface="+mn-cs"/>
                        </a:rPr>
                        <a:t>Goldman Sachs Finance Corp International Ltd</a:t>
                      </a:r>
                      <a:r>
                        <a:rPr lang="fr-FR" sz="700" b="0" i="0" kern="1200" dirty="0">
                          <a:solidFill>
                            <a:srgbClr val="000000"/>
                          </a:solidFill>
                          <a:latin typeface="Proxima Nova Rg" panose="02000506030000020004" pitchFamily="2" charset="0"/>
                          <a:ea typeface="+mn-ea"/>
                          <a:cs typeface="+mn-cs"/>
                        </a:rPr>
                        <a:t>,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ce qui peut être source de conflit d’intérêts</a:t>
                      </a:r>
                      <a:r>
                        <a:rPr lang="fr-FR" sz="700" b="0" i="0" kern="1200" baseline="30000" noProof="0" dirty="0">
                          <a:solidFill>
                            <a:srgbClr val="000000"/>
                          </a:solidFill>
                          <a:latin typeface="Proxima Nova Rg" panose="02000506030000020004" pitchFamily="2" charset="0"/>
                          <a:ea typeface="+mn-ea"/>
                          <a:cs typeface="+mn-cs"/>
                        </a:rPr>
                        <a:t>(1)</a:t>
                      </a:r>
                      <a:r>
                        <a:rPr lang="fr-FR" sz="700" b="0" i="0" kern="1200" noProof="0" dirty="0">
                          <a:solidFill>
                            <a:srgbClr val="000000"/>
                          </a:solidFill>
                          <a:latin typeface="Proxima Nova Rg" panose="02000506030000020004" pitchFamily="2" charset="0"/>
                          <a:ea typeface="+mn-ea"/>
                          <a:cs typeface="+mn-cs"/>
                        </a:rPr>
                        <a:t>.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386254407"/>
              </p:ext>
            </p:extLst>
          </p:nvPr>
        </p:nvGraphicFramePr>
        <p:xfrm>
          <a:off x="360894" y="641350"/>
          <a:ext cx="6837886" cy="8607668"/>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Titre de créance (Note), de droit &lt;droit&gt; présentant un risque de perte en capital partielle ou totale en cours de vie et à l’</a:t>
                      </a:r>
                      <a:r>
                        <a:rPr lang="fr-FR" sz="700" b="1" i="0" dirty="0" err="1">
                          <a:solidFill>
                            <a:schemeClr val="tx1"/>
                          </a:solidFill>
                          <a:latin typeface="+mn-lt"/>
                        </a:rPr>
                        <a:t>échance</a:t>
                      </a:r>
                      <a:r>
                        <a:rPr lang="fr-FR" sz="700" b="1" i="0" dirty="0">
                          <a:solidFill>
                            <a:schemeClr val="tx1"/>
                          </a:solidFill>
                          <a:latin typeface="+mn-lt"/>
                        </a:rPr>
                        <a: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Finance Corp International </a:t>
                      </a:r>
                      <a:r>
                        <a:rPr kumimoji="0" lang="fr-FR" sz="700" b="0" i="0" u="none" strike="noStrike" kern="1200" cap="none" spc="0" normalizeH="0" baseline="0" noProof="0" dirty="0" err="1">
                          <a:ln>
                            <a:noFill/>
                          </a:ln>
                          <a:solidFill>
                            <a:schemeClr val="tx1"/>
                          </a:solidFill>
                          <a:effectLst/>
                          <a:uLnTx/>
                          <a:uFillTx/>
                          <a:latin typeface="+mn-lt"/>
                          <a:ea typeface="+mn-ea"/>
                          <a:cs typeface="+mn-cs"/>
                        </a:rPr>
                        <a:t>LtD</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13884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DETERMINATION DU COURS DE REFERENCE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SEUIL DE PERTE EN CAPITAL A L’ECHEANCE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le cadre de l’offre et de la vente de ces titres de créance, l’Emetteur paiera aux intermédiaires financiers agréés une commission de vente. La commission de vente est incluse dans le prix d’achat des titres de créance et n’excédera pas 2,0%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l’Emetteur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PERIODICITE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BLOOMBERG, REUTERS et TELEKURS. Cours publié au moins une fois tous les 15jours et tenu à la disposition du public en permanence.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En plus de celle produite par Goldman Sachs Finance Corp International Ltd, une valorisation du titre de créance sera assurée, tous les quinze jours à compter du &lt;Datesconstatations3&gt; par une société de service indépendante financièrement de Goldman Sachs Finance Corp International Ltd, </a:t>
                      </a:r>
                      <a:r>
                        <a:rPr lang="fr-FR" sz="700" b="0" i="0" kern="1200" dirty="0" err="1">
                          <a:solidFill>
                            <a:schemeClr val="tx1"/>
                          </a:solidFill>
                          <a:latin typeface="+mn-lt"/>
                          <a:ea typeface="+mn-ea"/>
                          <a:cs typeface="+mn-cs"/>
                        </a:rPr>
                        <a:t>Refinitiv</a:t>
                      </a:r>
                      <a:r>
                        <a:rPr lang="fr-FR" sz="700" b="0" i="0" kern="1200" dirty="0">
                          <a:solidFill>
                            <a:schemeClr val="tx1"/>
                          </a:solidFill>
                          <a:latin typeface="+mn-lt"/>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Sachs Finance Corp International Ltd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Goldman Sachs Finance Corp International Ltd, London, GB, ce qui peut être source de conflit d’intérêts(1).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0027"/>
          </a:xfrm>
          <a:prstGeom prst="rect">
            <a:avLst/>
          </a:prstGeom>
          <a:noFill/>
          <a:ln w="9525">
            <a:noFill/>
            <a:miter lim="800000"/>
            <a:headEnd/>
            <a:tailEnd/>
          </a:ln>
        </p:spPr>
        <p:txBody>
          <a:bodyPr wrap="square" lIns="0" tIns="0" rIns="0" bIns="0">
            <a:spAutoFit/>
          </a:bodyPr>
          <a:lstStyle/>
          <a:p>
            <a:pPr lvl="0" algn="just" defTabSz="914400"/>
            <a:r>
              <a:rPr lang="fr-FR" sz="800" baseline="30000" dirty="0"/>
              <a:t>(1)</a:t>
            </a:r>
            <a:r>
              <a:rPr lang="fr-FR" sz="650" dirty="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1293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99083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a:solidFill>
                  <a:schemeClr val="tx1"/>
                </a:solidFill>
                <a:latin typeface="Proxima Nova Rg"/>
              </a:rPr>
              <a:t>&lt;DDCI_M_B_STRIKE&gt; </a:t>
            </a:r>
            <a:r>
              <a:rPr kumimoji="0" lang="fr-FR" sz="800" b="0" i="0" u="none" strike="noStrike" kern="1200" cap="none" spc="0" normalizeH="0" baseline="0" noProof="0">
                <a:ln>
                  <a:noFill/>
                </a:ln>
                <a:solidFill>
                  <a:schemeClr val="tx1"/>
                </a:solidFill>
                <a:effectLst/>
                <a:uLnTx/>
                <a:uFillTx/>
                <a:latin typeface="Proxima Nova Rg"/>
                <a:ea typeface="+mn-ea"/>
                <a:cs typeface="+mn-cs"/>
              </a:rPr>
              <a:t>date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(1) ou la date de remboursement automatique anticipé effective (1) (ou en cas d’arbitrage ou de rachat pour les contrats d’assurance vie ou de capitalisation, ou de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déonouement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&lt;TRA.F.A&gt;%(2)),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à l’échéance(1).</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Espace réservé du texte 11">
            <a:extLst>
              <a:ext uri="{FF2B5EF4-FFF2-40B4-BE49-F238E27FC236}">
                <a16:creationId xmlns:a16="http://schemas.microsoft.com/office/drawing/2014/main" id="{2F06D158-A267-FB4F-2C42-339AB03BC597}"/>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20" name="Rectangle">
            <a:extLst>
              <a:ext uri="{FF2B5EF4-FFF2-40B4-BE49-F238E27FC236}">
                <a16:creationId xmlns:a16="http://schemas.microsoft.com/office/drawing/2014/main" id="{A5A8EA0F-CD65-95B8-77DE-0C5D4699E444}"/>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99083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la &lt;DDCI_M_B_STRIKE&gt;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(1) ou la date de remboursement automatique anticipé effective (1) (ou en cas d’arbitrage ou de rachat pour les contrats d’assurance vie ou de capitalisation, ou de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déonouement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&lt;TRA.F.A&gt;%(2)),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à l’échéance(1).</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22" name="ZoneTexte 21">
            <a:extLst>
              <a:ext uri="{FF2B5EF4-FFF2-40B4-BE49-F238E27FC236}">
                <a16:creationId xmlns:a16="http://schemas.microsoft.com/office/drawing/2014/main" id="{A3E3112C-18B3-117A-02D1-3C212B32FBFF}"/>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a:t>
            </a:r>
            <a:r>
              <a:rPr lang="fr-FR" sz="800" dirty="0">
                <a:solidFill>
                  <a:srgbClr val="000000"/>
                </a:solidFill>
                <a:highlight>
                  <a:srgbClr val="FF00FF"/>
                </a:highlight>
              </a:rPr>
              <a:t>GC</a:t>
            </a:r>
            <a:r>
              <a:rPr lang="fr-FR" sz="800" dirty="0">
                <a:solidFill>
                  <a:srgbClr val="000000"/>
                </a:solidFill>
              </a:rPr>
              <a:t>&gt;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(1)</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(1)</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376603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a:t>
            </a:r>
            <a:r>
              <a:rPr lang="fr-FR" sz="800" dirty="0">
                <a:solidFill>
                  <a:srgbClr val="000000"/>
                </a:solidFill>
                <a:highlight>
                  <a:srgbClr val="FFFF00"/>
                </a:highlight>
              </a:rPr>
              <a:t>compris entre &lt;TRA.MAX.P&gt;</a:t>
            </a:r>
            <a:r>
              <a:rPr lang="fr-FR" sz="800" baseline="30000" dirty="0">
                <a:solidFill>
                  <a:srgbClr val="000000"/>
                </a:solidFill>
                <a:highlight>
                  <a:srgbClr val="FFFF00"/>
                </a:highlight>
                <a:ea typeface="SimSun" pitchFamily="2" charset="-122"/>
                <a:cs typeface="Times New Roman" pitchFamily="18" charset="0"/>
              </a:rPr>
              <a:t>(2)</a:t>
            </a:r>
            <a:r>
              <a:rPr lang="fr-FR" sz="800" dirty="0">
                <a:solidFill>
                  <a:srgbClr val="000000"/>
                </a:solidFill>
                <a:highlight>
                  <a:srgbClr val="FFFF00"/>
                </a:highlight>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a:t>
            </a:r>
            <a:r>
              <a:rPr lang="fr-FR" sz="800" dirty="0" err="1">
                <a:solidFill>
                  <a:srgbClr val="000000"/>
                </a:solidFill>
              </a:rPr>
              <a:t>méacanisme</a:t>
            </a:r>
            <a:r>
              <a:rPr lang="fr-FR" sz="800" dirty="0">
                <a:solidFill>
                  <a:srgbClr val="000000"/>
                </a:solidFill>
              </a:rPr>
              <a:t> de remboursement anticipé n’a pas été activé au préalable, et si &lt;SJR1&gt; clôture à un cours strictement inférieur à &lt;ABAC2&gt; mais supérieur ou égal à &lt;PDI&gt; de son «&lt;ABAC2&gt;, l’investisseur récupère l’intégralité de son capital initialement investi. Le capital est donc exposé à un risque de perte à l’échéance(1) que si &lt;SJR1&gt; clôture à un &lt;SJR3&gt; strictement inférieur à &lt;PDI&gt; de son &lt;ABAC2&gt; à la date de constatation finale.</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187571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1" y="1066071"/>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6358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40137" y="2128123"/>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24189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38566" y="2945233"/>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028701" y="3320216"/>
            <a:ext cx="5483168" cy="283906"/>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3797294"/>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648905" y="391214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410872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028701" y="4940108"/>
            <a:ext cx="5483168"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34" name="Espace réservé du texte 36">
            <a:extLst>
              <a:ext uri="{FF2B5EF4-FFF2-40B4-BE49-F238E27FC236}">
                <a16:creationId xmlns:a16="http://schemas.microsoft.com/office/drawing/2014/main" id="{6F0E7304-2D6E-543F-7280-78DD5B3644F1}"/>
              </a:ext>
            </a:extLst>
          </p:cNvPr>
          <p:cNvSpPr txBox="1">
            <a:spLocks/>
          </p:cNvSpPr>
          <p:nvPr/>
        </p:nvSpPr>
        <p:spPr>
          <a:xfrm>
            <a:off x="1159457" y="6308466"/>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35" name="Espace réservé du texte 11">
            <a:extLst>
              <a:ext uri="{FF2B5EF4-FFF2-40B4-BE49-F238E27FC236}">
                <a16:creationId xmlns:a16="http://schemas.microsoft.com/office/drawing/2014/main" id="{466540E6-8C9A-D38B-240A-DA388B137182}"/>
              </a:ext>
            </a:extLst>
          </p:cNvPr>
          <p:cNvSpPr txBox="1">
            <a:spLocks/>
          </p:cNvSpPr>
          <p:nvPr/>
        </p:nvSpPr>
        <p:spPr>
          <a:xfrm>
            <a:off x="258398" y="5599188"/>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36" name="ZoneTexte 35">
            <a:extLst>
              <a:ext uri="{FF2B5EF4-FFF2-40B4-BE49-F238E27FC236}">
                <a16:creationId xmlns:a16="http://schemas.microsoft.com/office/drawing/2014/main" id="{EDFDD023-1B58-AEEC-57A4-9FA73241504A}"/>
              </a:ext>
            </a:extLst>
          </p:cNvPr>
          <p:cNvSpPr txBox="1"/>
          <p:nvPr/>
        </p:nvSpPr>
        <p:spPr>
          <a:xfrm>
            <a:off x="763483" y="5808946"/>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37" name="ZoneTexte 36">
            <a:extLst>
              <a:ext uri="{FF2B5EF4-FFF2-40B4-BE49-F238E27FC236}">
                <a16:creationId xmlns:a16="http://schemas.microsoft.com/office/drawing/2014/main" id="{5EAF19C5-E029-C08B-078A-5B837CCC6A17}"/>
              </a:ext>
            </a:extLst>
          </p:cNvPr>
          <p:cNvSpPr txBox="1"/>
          <p:nvPr/>
        </p:nvSpPr>
        <p:spPr>
          <a:xfrm>
            <a:off x="763483" y="6136213"/>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38" name="ZoneTexte 37">
            <a:extLst>
              <a:ext uri="{FF2B5EF4-FFF2-40B4-BE49-F238E27FC236}">
                <a16:creationId xmlns:a16="http://schemas.microsoft.com/office/drawing/2014/main" id="{792C6920-B699-13FD-147A-69FC73EAD0EC}"/>
              </a:ext>
            </a:extLst>
          </p:cNvPr>
          <p:cNvSpPr txBox="1"/>
          <p:nvPr/>
        </p:nvSpPr>
        <p:spPr>
          <a:xfrm>
            <a:off x="763483" y="8154339"/>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39" name="Espace réservé du texte 36">
            <a:extLst>
              <a:ext uri="{FF2B5EF4-FFF2-40B4-BE49-F238E27FC236}">
                <a16:creationId xmlns:a16="http://schemas.microsoft.com/office/drawing/2014/main" id="{695F9341-1EBD-9EAA-2853-C5B4A8FBEE26}"/>
              </a:ext>
            </a:extLst>
          </p:cNvPr>
          <p:cNvSpPr txBox="1">
            <a:spLocks/>
          </p:cNvSpPr>
          <p:nvPr/>
        </p:nvSpPr>
        <p:spPr>
          <a:xfrm>
            <a:off x="1068737" y="8586940"/>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a:t>
            </a:r>
            <a:r>
              <a:rPr lang="fr-FR" sz="800" dirty="0">
                <a:solidFill>
                  <a:schemeClr val="tx2"/>
                </a:solidFill>
              </a:rPr>
              <a:t>&lt;N</a:t>
            </a:r>
            <a:r>
              <a:rPr lang="fr-FR" sz="800" dirty="0">
                <a:solidFill>
                  <a:schemeClr val="tx2"/>
                </a:solidFill>
                <a:highlight>
                  <a:srgbClr val="FF00FF"/>
                </a:highlight>
              </a:rPr>
              <a:t>DR</a:t>
            </a:r>
            <a:r>
              <a:rPr lang="fr-FR" sz="800" dirty="0">
                <a:solidFill>
                  <a:schemeClr val="tx2"/>
                </a:solidFill>
              </a:rPr>
              <a:t>&gt; </a:t>
            </a:r>
            <a:r>
              <a:rPr lang="fr-FR" sz="800" dirty="0"/>
              <a:t>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40" name="Espace réservé du texte 36">
            <a:extLst>
              <a:ext uri="{FF2B5EF4-FFF2-40B4-BE49-F238E27FC236}">
                <a16:creationId xmlns:a16="http://schemas.microsoft.com/office/drawing/2014/main" id="{3C7BE1F2-6E4B-F6C4-E750-5E050CBDB8AA}"/>
              </a:ext>
            </a:extLst>
          </p:cNvPr>
          <p:cNvSpPr txBox="1">
            <a:spLocks/>
          </p:cNvSpPr>
          <p:nvPr/>
        </p:nvSpPr>
        <p:spPr>
          <a:xfrm>
            <a:off x="1155647" y="7467269"/>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41" name="ZoneTexte 40">
            <a:extLst>
              <a:ext uri="{FF2B5EF4-FFF2-40B4-BE49-F238E27FC236}">
                <a16:creationId xmlns:a16="http://schemas.microsoft.com/office/drawing/2014/main" id="{B8A087D0-376D-A0D0-A731-494978CD0F2D}"/>
              </a:ext>
            </a:extLst>
          </p:cNvPr>
          <p:cNvSpPr txBox="1"/>
          <p:nvPr/>
        </p:nvSpPr>
        <p:spPr>
          <a:xfrm>
            <a:off x="763483" y="707165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a:t>
            </a:r>
            <a:r>
              <a:rPr lang="fr-FR" sz="800" dirty="0">
                <a:highlight>
                  <a:srgbClr val="FF00FF"/>
                </a:highlight>
              </a:rPr>
              <a:t>&lt;ABAC2&gt;. </a:t>
            </a:r>
            <a:r>
              <a:rPr lang="fr-FR" sz="800" dirty="0"/>
              <a:t>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a:t>
            </a:r>
            <a:r>
              <a:rPr lang="fr-FR" sz="800" dirty="0">
                <a:solidFill>
                  <a:schemeClr val="tx2"/>
                </a:solidFill>
                <a:highlight>
                  <a:srgbClr val="FF00FF"/>
                </a:highlight>
              </a:rPr>
              <a:t>&lt;ABAC2</a:t>
            </a:r>
            <a:r>
              <a:rPr lang="fr-FR" sz="800" dirty="0">
                <a:solidFill>
                  <a:schemeClr val="tx2"/>
                </a:solidFill>
              </a:rPr>
              <a:t>&gt;.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Tree>
    <p:extLst>
      <p:ext uri="{BB962C8B-B14F-4D97-AF65-F5344CB8AC3E}">
        <p14:creationId xmlns:p14="http://schemas.microsoft.com/office/powerpoint/2010/main" val="15517854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6" ma:contentTypeDescription="Crée un document." ma:contentTypeScope="" ma:versionID="83520913e4fb50886b69c5d2b42e4a4a">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cc61d48d89f522401cef424d48066f4d"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AC6951-ED9C-45BC-A071-9CAFF45B56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20398</TotalTime>
  <Words>9535</Words>
  <Application>Microsoft Office PowerPoint</Application>
  <PresentationFormat>Personnalisé</PresentationFormat>
  <Paragraphs>361</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894</cp:revision>
  <cp:lastPrinted>2022-05-04T09:56:42Z</cp:lastPrinted>
  <dcterms:created xsi:type="dcterms:W3CDTF">2017-02-21T09:03:05Z</dcterms:created>
  <dcterms:modified xsi:type="dcterms:W3CDTF">2022-05-31T15:57:38Z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