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6" r:id="rId8"/>
    <p:sldId id="294" r:id="rId9"/>
    <p:sldId id="285" r:id="rId10"/>
    <p:sldId id="292" r:id="rId11"/>
    <p:sldId id="287" r:id="rId12"/>
    <p:sldId id="295" r:id="rId13"/>
    <p:sldId id="288" r:id="rId14"/>
    <p:sldId id="289" r:id="rId15"/>
    <p:sldId id="296"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1675" y="-3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9 juin 2023.</a:t>
            </a: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295924"/>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6254407"/>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a:t>
            </a:r>
            <a:r>
              <a:rPr lang="fr-FR" sz="800" dirty="0">
                <a:solidFill>
                  <a:srgbClr val="000000"/>
                </a:solidFill>
                <a:highlight>
                  <a:srgbClr val="FFFF00"/>
                </a:highlight>
              </a:rPr>
              <a:t>compris entre &lt;TRA.MAX.P&gt;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187571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06607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6358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12812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236561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294523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33202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3797294"/>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391214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410872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4940108"/>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34" name="Espace réservé du texte 36">
            <a:extLst>
              <a:ext uri="{FF2B5EF4-FFF2-40B4-BE49-F238E27FC236}">
                <a16:creationId xmlns:a16="http://schemas.microsoft.com/office/drawing/2014/main" id="{6F0E7304-2D6E-543F-7280-78DD5B3644F1}"/>
              </a:ext>
            </a:extLst>
          </p:cNvPr>
          <p:cNvSpPr txBox="1">
            <a:spLocks/>
          </p:cNvSpPr>
          <p:nvPr/>
        </p:nvSpPr>
        <p:spPr>
          <a:xfrm>
            <a:off x="1159457" y="630846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35" name="Espace réservé du texte 11">
            <a:extLst>
              <a:ext uri="{FF2B5EF4-FFF2-40B4-BE49-F238E27FC236}">
                <a16:creationId xmlns:a16="http://schemas.microsoft.com/office/drawing/2014/main" id="{466540E6-8C9A-D38B-240A-DA388B137182}"/>
              </a:ext>
            </a:extLst>
          </p:cNvPr>
          <p:cNvSpPr txBox="1">
            <a:spLocks/>
          </p:cNvSpPr>
          <p:nvPr/>
        </p:nvSpPr>
        <p:spPr>
          <a:xfrm>
            <a:off x="258398" y="559918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36" name="ZoneTexte 35">
            <a:extLst>
              <a:ext uri="{FF2B5EF4-FFF2-40B4-BE49-F238E27FC236}">
                <a16:creationId xmlns:a16="http://schemas.microsoft.com/office/drawing/2014/main" id="{EDFDD023-1B58-AEEC-57A4-9FA73241504A}"/>
              </a:ext>
            </a:extLst>
          </p:cNvPr>
          <p:cNvSpPr txBox="1"/>
          <p:nvPr/>
        </p:nvSpPr>
        <p:spPr>
          <a:xfrm>
            <a:off x="763483" y="58089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7" name="ZoneTexte 36">
            <a:extLst>
              <a:ext uri="{FF2B5EF4-FFF2-40B4-BE49-F238E27FC236}">
                <a16:creationId xmlns:a16="http://schemas.microsoft.com/office/drawing/2014/main" id="{5EAF19C5-E029-C08B-078A-5B837CCC6A17}"/>
              </a:ext>
            </a:extLst>
          </p:cNvPr>
          <p:cNvSpPr txBox="1"/>
          <p:nvPr/>
        </p:nvSpPr>
        <p:spPr>
          <a:xfrm>
            <a:off x="763483" y="613621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38" name="ZoneTexte 37">
            <a:extLst>
              <a:ext uri="{FF2B5EF4-FFF2-40B4-BE49-F238E27FC236}">
                <a16:creationId xmlns:a16="http://schemas.microsoft.com/office/drawing/2014/main" id="{792C6920-B699-13FD-147A-69FC73EAD0EC}"/>
              </a:ext>
            </a:extLst>
          </p:cNvPr>
          <p:cNvSpPr txBox="1"/>
          <p:nvPr/>
        </p:nvSpPr>
        <p:spPr>
          <a:xfrm>
            <a:off x="763483" y="815433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39" name="Espace réservé du texte 36">
            <a:extLst>
              <a:ext uri="{FF2B5EF4-FFF2-40B4-BE49-F238E27FC236}">
                <a16:creationId xmlns:a16="http://schemas.microsoft.com/office/drawing/2014/main" id="{695F9341-1EBD-9EAA-2853-C5B4A8FBEE26}"/>
              </a:ext>
            </a:extLst>
          </p:cNvPr>
          <p:cNvSpPr txBox="1">
            <a:spLocks/>
          </p:cNvSpPr>
          <p:nvPr/>
        </p:nvSpPr>
        <p:spPr>
          <a:xfrm>
            <a:off x="1068737" y="858694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40" name="Espace réservé du texte 36">
            <a:extLst>
              <a:ext uri="{FF2B5EF4-FFF2-40B4-BE49-F238E27FC236}">
                <a16:creationId xmlns:a16="http://schemas.microsoft.com/office/drawing/2014/main" id="{3C7BE1F2-6E4B-F6C4-E750-5E050CBDB8AA}"/>
              </a:ext>
            </a:extLst>
          </p:cNvPr>
          <p:cNvSpPr txBox="1">
            <a:spLocks/>
          </p:cNvSpPr>
          <p:nvPr/>
        </p:nvSpPr>
        <p:spPr>
          <a:xfrm>
            <a:off x="1155647" y="746726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41" name="ZoneTexte 40">
            <a:extLst>
              <a:ext uri="{FF2B5EF4-FFF2-40B4-BE49-F238E27FC236}">
                <a16:creationId xmlns:a16="http://schemas.microsoft.com/office/drawing/2014/main" id="{B8A087D0-376D-A0D0-A731-494978CD0F2D}"/>
              </a:ext>
            </a:extLst>
          </p:cNvPr>
          <p:cNvSpPr txBox="1"/>
          <p:nvPr/>
        </p:nvSpPr>
        <p:spPr>
          <a:xfrm>
            <a:off x="763483" y="707165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a:t>&lt;ABAC2&gt;. Le </a:t>
            </a:r>
            <a:r>
              <a:rPr lang="fr-FR" sz="800" dirty="0"/>
              <a:t>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3AC6951-ED9C-45BC-A071-9CAFF45B5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20520</TotalTime>
  <Words>9543</Words>
  <Application>Microsoft Office PowerPoint</Application>
  <PresentationFormat>Personnalisé</PresentationFormat>
  <Paragraphs>361</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904</cp:revision>
  <cp:lastPrinted>2022-05-04T09:56:42Z</cp:lastPrinted>
  <dcterms:created xsi:type="dcterms:W3CDTF">2017-02-21T09:03:05Z</dcterms:created>
  <dcterms:modified xsi:type="dcterms:W3CDTF">2022-06-01T10:16:55Z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