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8415409"/>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20360</TotalTime>
  <Words>9777</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888</cp:revision>
  <cp:lastPrinted>2022-05-04T09:56:42Z</cp:lastPrinted>
  <dcterms:created xsi:type="dcterms:W3CDTF">2017-02-21T09:03:05Z</dcterms:created>
  <dcterms:modified xsi:type="dcterms:W3CDTF">2022-06-02T13:03:03Z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