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91" r:id="rId7"/>
    <p:sldId id="285" r:id="rId8"/>
    <p:sldId id="297" r:id="rId9"/>
    <p:sldId id="292" r:id="rId10"/>
    <p:sldId id="293" r:id="rId11"/>
    <p:sldId id="286" r:id="rId12"/>
    <p:sldId id="294" r:id="rId13"/>
    <p:sldId id="287" r:id="rId14"/>
    <p:sldId id="295" r:id="rId15"/>
    <p:sldId id="288" r:id="rId16"/>
    <p:sldId id="289" r:id="rId17"/>
    <p:sldId id="296" r:id="rId18"/>
    <p:sldId id="290" r:id="rId19"/>
  </p:sldIdLst>
  <p:sldSz cx="7559675" cy="10691813"/>
  <p:notesSz cx="6797675" cy="992822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180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D9EEB189-918B-4F0B-BC0B-EF75B76F7B90}"/>
    <pc:docChg chg="custSel modSld">
      <pc:chgData name="Wally PILLER" userId="e1c1cba4-6299-482b-91e7-ffd34a654594" providerId="ADAL" clId="{D9EEB189-918B-4F0B-BC0B-EF75B76F7B90}" dt="2022-06-10T12:11:54.401" v="8" actId="13926"/>
      <pc:docMkLst>
        <pc:docMk/>
      </pc:docMkLst>
      <pc:sldChg chg="delSp mod">
        <pc:chgData name="Wally PILLER" userId="e1c1cba4-6299-482b-91e7-ffd34a654594" providerId="ADAL" clId="{D9EEB189-918B-4F0B-BC0B-EF75B76F7B90}" dt="2022-06-10T09:26:53.114" v="2" actId="478"/>
        <pc:sldMkLst>
          <pc:docMk/>
          <pc:sldMk cId="2335663946" sldId="286"/>
        </pc:sldMkLst>
        <pc:spChg chg="del">
          <ac:chgData name="Wally PILLER" userId="e1c1cba4-6299-482b-91e7-ffd34a654594" providerId="ADAL" clId="{D9EEB189-918B-4F0B-BC0B-EF75B76F7B90}" dt="2022-06-10T09:26:53.114" v="2" actId="478"/>
          <ac:spMkLst>
            <pc:docMk/>
            <pc:sldMk cId="2335663946" sldId="286"/>
            <ac:spMk id="7" creationId="{11CD4052-900D-4194-A69C-0AF1ADBF03E1}"/>
          </ac:spMkLst>
        </pc:spChg>
        <pc:spChg chg="del">
          <ac:chgData name="Wally PILLER" userId="e1c1cba4-6299-482b-91e7-ffd34a654594" providerId="ADAL" clId="{D9EEB189-918B-4F0B-BC0B-EF75B76F7B90}" dt="2022-06-10T09:13:56.497" v="1" actId="478"/>
          <ac:spMkLst>
            <pc:docMk/>
            <pc:sldMk cId="2335663946" sldId="286"/>
            <ac:spMk id="8" creationId="{C768572F-300B-4C49-A926-4F8F54816CFD}"/>
          </ac:spMkLst>
        </pc:spChg>
        <pc:spChg chg="del">
          <ac:chgData name="Wally PILLER" userId="e1c1cba4-6299-482b-91e7-ffd34a654594" providerId="ADAL" clId="{D9EEB189-918B-4F0B-BC0B-EF75B76F7B90}" dt="2022-06-10T09:13:55.649" v="0" actId="478"/>
          <ac:spMkLst>
            <pc:docMk/>
            <pc:sldMk cId="2335663946" sldId="286"/>
            <ac:spMk id="9" creationId="{A55E763B-8611-4526-B7E2-84EB19435569}"/>
          </ac:spMkLst>
        </pc:spChg>
      </pc:sldChg>
      <pc:sldChg chg="modSp mod">
        <pc:chgData name="Wally PILLER" userId="e1c1cba4-6299-482b-91e7-ffd34a654594" providerId="ADAL" clId="{D9EEB189-918B-4F0B-BC0B-EF75B76F7B90}" dt="2022-06-10T09:44:41.515" v="3" actId="20577"/>
        <pc:sldMkLst>
          <pc:docMk/>
          <pc:sldMk cId="131778213" sldId="287"/>
        </pc:sldMkLst>
        <pc:spChg chg="mod">
          <ac:chgData name="Wally PILLER" userId="e1c1cba4-6299-482b-91e7-ffd34a654594" providerId="ADAL" clId="{D9EEB189-918B-4F0B-BC0B-EF75B76F7B90}" dt="2022-06-10T09:44:41.515" v="3" actId="20577"/>
          <ac:spMkLst>
            <pc:docMk/>
            <pc:sldMk cId="131778213" sldId="287"/>
            <ac:spMk id="10" creationId="{C8AE3A6A-C537-450E-A547-0EC6DD9F7A53}"/>
          </ac:spMkLst>
        </pc:spChg>
      </pc:sldChg>
      <pc:sldChg chg="modSp mod">
        <pc:chgData name="Wally PILLER" userId="e1c1cba4-6299-482b-91e7-ffd34a654594" providerId="ADAL" clId="{D9EEB189-918B-4F0B-BC0B-EF75B76F7B90}" dt="2022-06-10T09:47:41.221" v="4" actId="20577"/>
        <pc:sldMkLst>
          <pc:docMk/>
          <pc:sldMk cId="713649784" sldId="289"/>
        </pc:sldMkLst>
        <pc:graphicFrameChg chg="modGraphic">
          <ac:chgData name="Wally PILLER" userId="e1c1cba4-6299-482b-91e7-ffd34a654594" providerId="ADAL" clId="{D9EEB189-918B-4F0B-BC0B-EF75B76F7B90}" dt="2022-06-10T09:47:41.221" v="4" actId="20577"/>
          <ac:graphicFrameMkLst>
            <pc:docMk/>
            <pc:sldMk cId="713649784" sldId="289"/>
            <ac:graphicFrameMk id="4" creationId="{D75964C9-9893-4B10-B127-424F0758DE3D}"/>
          </ac:graphicFrameMkLst>
        </pc:graphicFrameChg>
      </pc:sldChg>
      <pc:sldChg chg="modSp mod">
        <pc:chgData name="Wally PILLER" userId="e1c1cba4-6299-482b-91e7-ffd34a654594" providerId="ADAL" clId="{D9EEB189-918B-4F0B-BC0B-EF75B76F7B90}" dt="2022-06-10T12:11:54.401" v="8" actId="13926"/>
        <pc:sldMkLst>
          <pc:docMk/>
          <pc:sldMk cId="3215453978" sldId="292"/>
        </pc:sldMkLst>
        <pc:spChg chg="mod">
          <ac:chgData name="Wally PILLER" userId="e1c1cba4-6299-482b-91e7-ffd34a654594" providerId="ADAL" clId="{D9EEB189-918B-4F0B-BC0B-EF75B76F7B90}" dt="2022-06-10T12:11:54.401" v="8" actId="13926"/>
          <ac:spMkLst>
            <pc:docMk/>
            <pc:sldMk cId="3215453978" sldId="292"/>
            <ac:spMk id="17" creationId="{0C43F8B6-2C0F-4FE0-B057-C5BBAC6005C9}"/>
          </ac:spMkLst>
        </pc:spChg>
      </pc:sldChg>
      <pc:sldChg chg="modSp mod">
        <pc:chgData name="Wally PILLER" userId="e1c1cba4-6299-482b-91e7-ffd34a654594" providerId="ADAL" clId="{D9EEB189-918B-4F0B-BC0B-EF75B76F7B90}" dt="2022-06-10T10:07:02.937" v="7" actId="20577"/>
        <pc:sldMkLst>
          <pc:docMk/>
          <pc:sldMk cId="3692740643" sldId="293"/>
        </pc:sldMkLst>
        <pc:spChg chg="mod">
          <ac:chgData name="Wally PILLER" userId="e1c1cba4-6299-482b-91e7-ffd34a654594" providerId="ADAL" clId="{D9EEB189-918B-4F0B-BC0B-EF75B76F7B90}" dt="2022-06-10T10:07:02.937" v="7" actId="20577"/>
          <ac:spMkLst>
            <pc:docMk/>
            <pc:sldMk cId="3692740643" sldId="293"/>
            <ac:spMk id="15" creationId="{7ED680B2-31B1-44D9-879E-5DFF6B504D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a:t>&lt;DIC&gt;</a:t>
            </a:r>
            <a:r>
              <a:rPr lang="fr-FR" sz="800" b="1">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a:t>
            </a:r>
            <a:r>
              <a:rPr lang="fr-FR" sz="800">
                <a:solidFill>
                  <a:schemeClr val="tx2"/>
                </a:solidFill>
              </a:rPr>
              <a:t>supérieur à &lt;ABAC2&gt;. </a:t>
            </a:r>
            <a:r>
              <a:rPr lang="fr-FR" sz="800" dirty="0">
                <a:solidFill>
                  <a:schemeClr val="tx2"/>
                </a:solidFill>
              </a:rPr>
              <a:t>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51447235"/>
              </p:ext>
            </p:extLst>
          </p:nvPr>
        </p:nvGraphicFramePr>
        <p:xfrm>
          <a:off x="359839" y="703340"/>
          <a:ext cx="6837886" cy="751373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Proxima Nova Rg" panose="02000506030000020004" pitchFamily="2" charset="0"/>
                          <a:ea typeface="+mn-ea"/>
                          <a:cs typeface="+mn-cs"/>
                        </a:rPr>
                        <a:t>Credit</a:t>
                      </a:r>
                      <a:r>
                        <a:rPr lang="fr-FR" sz="700" b="0" i="0" kern="1200" noProof="0" dirty="0">
                          <a:solidFill>
                            <a:srgbClr val="000000"/>
                          </a:solidFill>
                          <a:latin typeface="Proxima Nova Rg" panose="02000506030000020004" pitchFamily="2" charset="0"/>
                          <a:ea typeface="+mn-ea"/>
                          <a:cs typeface="+mn-cs"/>
                        </a:rPr>
                        <a:t> Suisse International, ce qui peut être source d’un conflit d’intérêts</a:t>
                      </a:r>
                      <a:r>
                        <a:rPr lang="en-GB" sz="700" b="0" i="0" kern="1200" baseline="30000" noProof="0" dirty="0">
                          <a:solidFill>
                            <a:srgbClr val="000000"/>
                          </a:solidFill>
                          <a:latin typeface="Proxima Nova Rg" panose="02000506030000020004" pitchFamily="2" charset="0"/>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69057051"/>
              </p:ext>
            </p:extLst>
          </p:nvPr>
        </p:nvGraphicFramePr>
        <p:xfrm>
          <a:off x="361950" y="67238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15</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&lt;F1&gt; dès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&lt;BCPN&gt; </a:t>
            </a:r>
            <a:r>
              <a:rPr kumimoji="0" lang="fr-FR" sz="800" b="0" i="0" u="none" strike="noStrike" kern="1200" cap="none" spc="0" normalizeH="0" baseline="0" noProof="0" dirty="0">
                <a:ln>
                  <a:noFill/>
                </a:ln>
                <a:effectLst/>
                <a:uLnTx/>
                <a:uFillTx/>
                <a:latin typeface="Proxima Nova Rg"/>
                <a:ea typeface="+mn-ea"/>
                <a:cs typeface="+mn-cs"/>
              </a:rPr>
              <a:t>&lt;balisedeg1&gt;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838450"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highlight>
                  <a:srgbClr val="FFFF00"/>
                </a:highlight>
              </a:rPr>
              <a:t>&lt;balisedeg2&gt; &lt;balisedeg3&gt;</a:t>
            </a:r>
            <a:endParaRPr lang="en-US" sz="800" dirty="0">
              <a:highlight>
                <a:srgbClr val="FFFF00"/>
              </a:highlight>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936C59-900F-8D83-704D-C97E8D0E1DDC}"/>
              </a:ext>
            </a:extLst>
          </p:cNvPr>
          <p:cNvSpPr>
            <a:spLocks noGrp="1"/>
          </p:cNvSpPr>
          <p:nvPr>
            <p:ph type="sldNum" sz="quarter" idx="4"/>
          </p:nvPr>
        </p:nvSpPr>
        <p:spPr/>
        <p:txBody>
          <a:bodyPr/>
          <a:lstStyle/>
          <a:p>
            <a:fld id="{58F0BA28-1212-45AE-B075-64C06113A6D3}" type="slidenum">
              <a:rPr lang="fr-FR" smtClean="0"/>
              <a:pPr/>
              <a:t>5</a:t>
            </a:fld>
            <a:endParaRPr lang="fr-FR" dirty="0"/>
          </a:p>
        </p:txBody>
      </p:sp>
    </p:spTree>
    <p:extLst>
      <p:ext uri="{BB962C8B-B14F-4D97-AF65-F5344CB8AC3E}">
        <p14:creationId xmlns:p14="http://schemas.microsoft.com/office/powerpoint/2010/main" val="297746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a:t>
            </a:r>
            <a:r>
              <a:rPr lang="fr-FR" sz="800" b="0" i="0" kern="1200" dirty="0">
                <a:solidFill>
                  <a:schemeClr val="tx2"/>
                </a:solidFill>
                <a:highlight>
                  <a:srgbClr val="FFFF00"/>
                </a:highlight>
                <a:latin typeface="+mn-lt"/>
                <a:ea typeface="+mn-ea"/>
                <a:cs typeface="+mn-cs"/>
              </a:rPr>
              <a:t>balise</a:t>
            </a:r>
            <a:r>
              <a:rPr lang="fr-FR" sz="800" b="0" i="0" kern="1200" dirty="0">
                <a:solidFill>
                  <a:schemeClr val="tx2"/>
                </a:solidFill>
                <a:latin typeface="+mn-lt"/>
                <a:ea typeface="+mn-ea"/>
                <a:cs typeface="+mn-cs"/>
              </a:rPr>
              <a:t>&gt;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a:t>
            </a:r>
          </a:p>
          <a:p>
            <a:pPr marL="0" indent="0" algn="ctr">
              <a:lnSpc>
                <a:spcPct val="100000"/>
              </a:lnSpc>
              <a:spcBef>
                <a:spcPts val="0"/>
              </a:spcBef>
              <a:buNone/>
            </a:pPr>
            <a:r>
              <a:rPr lang="fr-FR" sz="800" dirty="0"/>
              <a:t> entre le &lt;NDR&gt;</a:t>
            </a:r>
            <a:r>
              <a:rPr lang="fr-FR" sz="800" dirty="0">
                <a:solidFill>
                  <a:schemeClr val="tx2"/>
                </a:solidFill>
              </a:rPr>
              <a: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21045</TotalTime>
  <Words>10071</Words>
  <Application>Microsoft Office PowerPoint</Application>
  <PresentationFormat>Personnalisé</PresentationFormat>
  <Paragraphs>379</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954</cp:revision>
  <cp:lastPrinted>2022-05-04T09:56:42Z</cp:lastPrinted>
  <dcterms:created xsi:type="dcterms:W3CDTF">2017-02-21T09:03:05Z</dcterms:created>
  <dcterms:modified xsi:type="dcterms:W3CDTF">2022-06-10T14:45:08Z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