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94" autoAdjust="0"/>
    <p:restoredTop sz="96122" autoAdjust="0"/>
  </p:normalViewPr>
  <p:slideViewPr>
    <p:cSldViewPr snapToGrid="0">
      <p:cViewPr>
        <p:scale>
          <a:sx n="125" d="100"/>
          <a:sy n="125" d="100"/>
        </p:scale>
        <p:origin x="930" y="-172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20/05/2022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20/05/2022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&lt;DIC&gt;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(2)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018787666"/>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137634670"/>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3027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&lt;ABAC2&gt; &lt;EBAC&gt; &lt;DESONNDR&gt; </a:t>
            </a:r>
            <a:r>
              <a:rPr lang="fr-FR" sz="800" b="1" dirty="0">
                <a:effectLst/>
                <a:ea typeface="Calibri" panose="020F0502020204030204" pitchFamily="34" charset="0"/>
              </a:rPr>
              <a:t>en cours de vie, et des seuils de &lt;BFP&gt;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19688</TotalTime>
  <Words>10254</Words>
  <Application>Microsoft Office PowerPoint</Application>
  <PresentationFormat>Personnalisé</PresentationFormat>
  <Paragraphs>374</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878</cp:revision>
  <cp:lastPrinted>2022-05-04T09:56:42Z</cp:lastPrinted>
  <dcterms:created xsi:type="dcterms:W3CDTF">2017-02-21T09:03:05Z</dcterms:created>
  <dcterms:modified xsi:type="dcterms:W3CDTF">2022-05-20T16:13:23Z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