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17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latin typeface="Futura PT" panose="020B0902020204020203" pitchFamily="34" charset="0"/>
              </a:rPr>
              <a:t>&lt;DIC&gt;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821417"/>
            <a:ext cx="5270604"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 &lt;TRA.MRE.MIN.PM&gt;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&lt;TRA.MED.P&gt;%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     &lt;TRA.TOUT-1.P&gt;  &lt;TRA.TOUT-1.P&gt;%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a:t>
            </a:r>
            <a:r>
              <a:rPr lang="fr-FR" sz="800" dirty="0">
                <a:solidFill>
                  <a:srgbClr val="000000"/>
                </a:solidFill>
                <a:highlight>
                  <a:srgbClr val="00FFFF"/>
                </a:highlight>
              </a:rPr>
              <a:t>&lt;TRA.TOUT.</a:t>
            </a:r>
            <a:r>
              <a:rPr lang="fr-FR" sz="800">
                <a:solidFill>
                  <a:srgbClr val="000000"/>
                </a:solidFill>
                <a:highlight>
                  <a:srgbClr val="00FFFF"/>
                </a:highlight>
              </a:rPr>
              <a:t>P&gt;</a:t>
            </a:r>
            <a:r>
              <a:rPr lang="fr-FR" sz="800" baseline="3000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19568</TotalTime>
  <Words>9683</Words>
  <Application>Microsoft Office PowerPoint</Application>
  <PresentationFormat>Personnalisé</PresentationFormat>
  <Paragraphs>309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853</cp:revision>
  <cp:lastPrinted>2022-05-04T09:56:42Z</cp:lastPrinted>
  <dcterms:created xsi:type="dcterms:W3CDTF">2017-02-21T09:03:05Z</dcterms:created>
  <dcterms:modified xsi:type="dcterms:W3CDTF">2022-05-19T13:43:42Z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