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83" r:id="rId5"/>
  </p:sldIdLst>
  <p:sldSz cx="7559675" cy="10691813"/>
  <p:notesSz cx="6797675" cy="9928225"/>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7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27" y="641732"/>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19688</TotalTime>
  <Words>572</Words>
  <Application>Microsoft Office PowerPoint</Application>
  <PresentationFormat>Personnalisé</PresentationFormat>
  <Paragraphs>15</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Futura PT</vt:lpstr>
      <vt:lpstr>Helvetica Neue Medium</vt:lpstr>
      <vt:lpstr>Proxima Nova Rg</vt:lpstr>
      <vt:lpstr>Wingdings</vt:lpstr>
      <vt:lpstr>Equitim</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879</cp:revision>
  <cp:lastPrinted>2022-05-04T09:56:42Z</cp:lastPrinted>
  <dcterms:created xsi:type="dcterms:W3CDTF">2017-02-21T09:03:05Z</dcterms:created>
  <dcterms:modified xsi:type="dcterms:W3CDTF">2022-05-23T12:25:22Z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