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483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23/05/2022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23/05/2022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15707583"/>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455076025"/>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19762</TotalTime>
  <Words>10254</Words>
  <Application>Microsoft Office PowerPoint</Application>
  <PresentationFormat>Personnalisé</PresentationFormat>
  <Paragraphs>374</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881</cp:revision>
  <cp:lastPrinted>2022-05-04T09:56:42Z</cp:lastPrinted>
  <dcterms:created xsi:type="dcterms:W3CDTF">2017-02-21T09:03:05Z</dcterms:created>
  <dcterms:modified xsi:type="dcterms:W3CDTF">2022-05-23T15:13:08Z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