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84" r:id="rId6"/>
    <p:sldId id="285" r:id="rId7"/>
    <p:sldId id="286" r:id="rId8"/>
    <p:sldId id="287" r:id="rId9"/>
    <p:sldId id="288" r:id="rId10"/>
    <p:sldId id="289" r:id="rId11"/>
    <p:sldId id="290"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9F08E-1F5A-43A5-8846-C20C5F47D766}" v="58" dt="2022-03-07T15:59:43.00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varScale="1">
        <p:scale>
          <a:sx n="56" d="100"/>
          <a:sy n="56" d="100"/>
        </p:scale>
        <p:origin x="2846" y="53"/>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e CABROL" userId="f7bdfae0-4bdc-4014-acef-2bd557435658" providerId="ADAL" clId="{F649F08E-1F5A-43A5-8846-C20C5F47D766}"/>
    <pc:docChg chg="undo redo custSel addSld delSld modSld modMainMaster">
      <pc:chgData name="Emilie CABROL" userId="f7bdfae0-4bdc-4014-acef-2bd557435658" providerId="ADAL" clId="{F649F08E-1F5A-43A5-8846-C20C5F47D766}" dt="2022-03-07T16:03:05.457" v="2885" actId="20577"/>
      <pc:docMkLst>
        <pc:docMk/>
      </pc:docMkLst>
      <pc:sldChg chg="addSp delSp modSp mod">
        <pc:chgData name="Emilie CABROL" userId="f7bdfae0-4bdc-4014-acef-2bd557435658" providerId="ADAL" clId="{F649F08E-1F5A-43A5-8846-C20C5F47D766}" dt="2022-03-07T13:49:12.071" v="2420" actId="255"/>
        <pc:sldMkLst>
          <pc:docMk/>
          <pc:sldMk cId="279835308" sldId="283"/>
        </pc:sldMkLst>
        <pc:spChg chg="add del mod">
          <ac:chgData name="Emilie CABROL" userId="f7bdfae0-4bdc-4014-acef-2bd557435658" providerId="ADAL" clId="{F649F08E-1F5A-43A5-8846-C20C5F47D766}" dt="2022-03-04T16:07:56.550" v="769" actId="478"/>
          <ac:spMkLst>
            <pc:docMk/>
            <pc:sldMk cId="279835308" sldId="283"/>
            <ac:spMk id="3" creationId="{61BC898C-4266-4ECB-BBB3-3CD02B4F0472}"/>
          </ac:spMkLst>
        </pc:spChg>
        <pc:spChg chg="del">
          <ac:chgData name="Emilie CABROL" userId="f7bdfae0-4bdc-4014-acef-2bd557435658" providerId="ADAL" clId="{F649F08E-1F5A-43A5-8846-C20C5F47D766}" dt="2022-03-03T13:58:11.691" v="675" actId="478"/>
          <ac:spMkLst>
            <pc:docMk/>
            <pc:sldMk cId="279835308" sldId="283"/>
            <ac:spMk id="4" creationId="{00000000-0000-0000-0000-000000000000}"/>
          </ac:spMkLst>
        </pc:spChg>
        <pc:spChg chg="add mod">
          <ac:chgData name="Emilie CABROL" userId="f7bdfae0-4bdc-4014-acef-2bd557435658" providerId="ADAL" clId="{F649F08E-1F5A-43A5-8846-C20C5F47D766}" dt="2022-03-04T16:30:56.145" v="979" actId="20577"/>
          <ac:spMkLst>
            <pc:docMk/>
            <pc:sldMk cId="279835308" sldId="283"/>
            <ac:spMk id="9" creationId="{6C9A419D-F741-4800-A50D-43B35C3AA071}"/>
          </ac:spMkLst>
        </pc:spChg>
        <pc:spChg chg="del mod">
          <ac:chgData name="Emilie CABROL" userId="f7bdfae0-4bdc-4014-acef-2bd557435658" providerId="ADAL" clId="{F649F08E-1F5A-43A5-8846-C20C5F47D766}" dt="2022-03-04T16:18:33.422" v="825" actId="478"/>
          <ac:spMkLst>
            <pc:docMk/>
            <pc:sldMk cId="279835308" sldId="283"/>
            <ac:spMk id="10" creationId="{130A22C4-5167-448A-9650-B2354BF4C2FE}"/>
          </ac:spMkLst>
        </pc:spChg>
        <pc:spChg chg="add mod">
          <ac:chgData name="Emilie CABROL" userId="f7bdfae0-4bdc-4014-acef-2bd557435658" providerId="ADAL" clId="{F649F08E-1F5A-43A5-8846-C20C5F47D766}" dt="2022-03-04T16:29:37.325" v="974" actId="1036"/>
          <ac:spMkLst>
            <pc:docMk/>
            <pc:sldMk cId="279835308" sldId="283"/>
            <ac:spMk id="11" creationId="{F3E4B6E5-DB2C-41A1-AD84-163E20A03579}"/>
          </ac:spMkLst>
        </pc:spChg>
        <pc:spChg chg="add mod">
          <ac:chgData name="Emilie CABROL" userId="f7bdfae0-4bdc-4014-acef-2bd557435658" providerId="ADAL" clId="{F649F08E-1F5A-43A5-8846-C20C5F47D766}" dt="2022-03-07T13:49:12.071" v="2420" actId="255"/>
          <ac:spMkLst>
            <pc:docMk/>
            <pc:sldMk cId="279835308" sldId="283"/>
            <ac:spMk id="12" creationId="{6D78390A-2262-4712-95F9-8DE5399A1291}"/>
          </ac:spMkLst>
        </pc:spChg>
        <pc:spChg chg="mod">
          <ac:chgData name="Emilie CABROL" userId="f7bdfae0-4bdc-4014-acef-2bd557435658" providerId="ADAL" clId="{F649F08E-1F5A-43A5-8846-C20C5F47D766}" dt="2022-03-04T16:23:59.381" v="851" actId="552"/>
          <ac:spMkLst>
            <pc:docMk/>
            <pc:sldMk cId="279835308" sldId="283"/>
            <ac:spMk id="13" creationId="{E788432B-CD2F-4028-8AB8-0C3E75070B5E}"/>
          </ac:spMkLst>
        </pc:spChg>
        <pc:spChg chg="del">
          <ac:chgData name="Emilie CABROL" userId="f7bdfae0-4bdc-4014-acef-2bd557435658" providerId="ADAL" clId="{F649F08E-1F5A-43A5-8846-C20C5F47D766}" dt="2022-03-03T13:57:50.426" v="673" actId="478"/>
          <ac:spMkLst>
            <pc:docMk/>
            <pc:sldMk cId="279835308" sldId="283"/>
            <ac:spMk id="15" creationId="{6754E2AF-3AC1-4D5D-9922-B19F1B3B2112}"/>
          </ac:spMkLst>
        </pc:spChg>
        <pc:spChg chg="del">
          <ac:chgData name="Emilie CABROL" userId="f7bdfae0-4bdc-4014-acef-2bd557435658" providerId="ADAL" clId="{F649F08E-1F5A-43A5-8846-C20C5F47D766}" dt="2022-03-03T13:58:14.234" v="677" actId="478"/>
          <ac:spMkLst>
            <pc:docMk/>
            <pc:sldMk cId="279835308" sldId="283"/>
            <ac:spMk id="17" creationId="{C1EC72B7-C960-4790-839F-A229DB5667AE}"/>
          </ac:spMkLst>
        </pc:spChg>
        <pc:spChg chg="mod">
          <ac:chgData name="Emilie CABROL" userId="f7bdfae0-4bdc-4014-acef-2bd557435658" providerId="ADAL" clId="{F649F08E-1F5A-43A5-8846-C20C5F47D766}" dt="2022-03-04T16:55:56.399" v="1420"/>
          <ac:spMkLst>
            <pc:docMk/>
            <pc:sldMk cId="279835308" sldId="283"/>
            <ac:spMk id="18" creationId="{CFFC8B5E-6E2E-4EB2-BF37-16231C4C9B24}"/>
          </ac:spMkLst>
        </pc:spChg>
        <pc:spChg chg="mod">
          <ac:chgData name="Emilie CABROL" userId="f7bdfae0-4bdc-4014-acef-2bd557435658" providerId="ADAL" clId="{F649F08E-1F5A-43A5-8846-C20C5F47D766}" dt="2022-03-04T16:36:55.891" v="1043" actId="2711"/>
          <ac:spMkLst>
            <pc:docMk/>
            <pc:sldMk cId="279835308" sldId="283"/>
            <ac:spMk id="19" creationId="{31D75E17-6DBF-43D8-8176-54D6EA820E0A}"/>
          </ac:spMkLst>
        </pc:spChg>
        <pc:spChg chg="del">
          <ac:chgData name="Emilie CABROL" userId="f7bdfae0-4bdc-4014-acef-2bd557435658" providerId="ADAL" clId="{F649F08E-1F5A-43A5-8846-C20C5F47D766}" dt="2022-03-03T13:59:53.473" v="684" actId="478"/>
          <ac:spMkLst>
            <pc:docMk/>
            <pc:sldMk cId="279835308" sldId="283"/>
            <ac:spMk id="20" creationId="{194BB15A-EAA3-457B-9DE6-0828BCEE09FC}"/>
          </ac:spMkLst>
        </pc:spChg>
        <pc:picChg chg="add mod">
          <ac:chgData name="Emilie CABROL" userId="f7bdfae0-4bdc-4014-acef-2bd557435658" providerId="ADAL" clId="{F649F08E-1F5A-43A5-8846-C20C5F47D766}" dt="2022-03-04T16:23:59.381" v="851" actId="552"/>
          <ac:picMkLst>
            <pc:docMk/>
            <pc:sldMk cId="279835308" sldId="283"/>
            <ac:picMk id="8" creationId="{13DC8B5A-F4C7-47D2-B401-36F461421539}"/>
          </ac:picMkLst>
        </pc:picChg>
        <pc:picChg chg="del">
          <ac:chgData name="Emilie CABROL" userId="f7bdfae0-4bdc-4014-acef-2bd557435658" providerId="ADAL" clId="{F649F08E-1F5A-43A5-8846-C20C5F47D766}" dt="2022-03-03T13:57:51.305" v="674" actId="478"/>
          <ac:picMkLst>
            <pc:docMk/>
            <pc:sldMk cId="279835308" sldId="283"/>
            <ac:picMk id="14" creationId="{DE1FF3B7-B2FB-497B-AD97-71876B2BED05}"/>
          </ac:picMkLst>
        </pc:picChg>
        <pc:picChg chg="del">
          <ac:chgData name="Emilie CABROL" userId="f7bdfae0-4bdc-4014-acef-2bd557435658" providerId="ADAL" clId="{F649F08E-1F5A-43A5-8846-C20C5F47D766}" dt="2022-03-03T13:57:49.618" v="672" actId="478"/>
          <ac:picMkLst>
            <pc:docMk/>
            <pc:sldMk cId="279835308" sldId="283"/>
            <ac:picMk id="16" creationId="{9CED4BD2-4F95-4766-8557-18F35B79F83F}"/>
          </ac:picMkLst>
        </pc:picChg>
        <pc:picChg chg="del">
          <ac:chgData name="Emilie CABROL" userId="f7bdfae0-4bdc-4014-acef-2bd557435658" providerId="ADAL" clId="{F649F08E-1F5A-43A5-8846-C20C5F47D766}" dt="2022-03-03T13:57:47.230" v="671" actId="478"/>
          <ac:picMkLst>
            <pc:docMk/>
            <pc:sldMk cId="279835308" sldId="283"/>
            <ac:picMk id="1026" creationId="{C6F7A211-1A6D-4D86-871F-F22BA985FC78}"/>
          </ac:picMkLst>
        </pc:picChg>
      </pc:sldChg>
      <pc:sldChg chg="addSp delSp modSp add mod">
        <pc:chgData name="Emilie CABROL" userId="f7bdfae0-4bdc-4014-acef-2bd557435658" providerId="ADAL" clId="{F649F08E-1F5A-43A5-8846-C20C5F47D766}" dt="2022-03-07T13:49:18.043" v="2421" actId="255"/>
        <pc:sldMkLst>
          <pc:docMk/>
          <pc:sldMk cId="4283008219" sldId="284"/>
        </pc:sldMkLst>
        <pc:spChg chg="add del mod">
          <ac:chgData name="Emilie CABROL" userId="f7bdfae0-4bdc-4014-acef-2bd557435658" providerId="ADAL" clId="{F649F08E-1F5A-43A5-8846-C20C5F47D766}" dt="2022-03-04T16:37:41.927" v="1047" actId="478"/>
          <ac:spMkLst>
            <pc:docMk/>
            <pc:sldMk cId="4283008219" sldId="284"/>
            <ac:spMk id="7" creationId="{D45A4B75-9C38-46DC-9CA3-37EA7CC073F2}"/>
          </ac:spMkLst>
        </pc:spChg>
        <pc:spChg chg="add mod">
          <ac:chgData name="Emilie CABROL" userId="f7bdfae0-4bdc-4014-acef-2bd557435658" providerId="ADAL" clId="{F649F08E-1F5A-43A5-8846-C20C5F47D766}" dt="2022-03-07T13:49:18.043" v="2421" actId="255"/>
          <ac:spMkLst>
            <pc:docMk/>
            <pc:sldMk cId="4283008219" sldId="284"/>
            <ac:spMk id="8" creationId="{38611E08-F7D1-4B39-8F74-B0ABAC8875AC}"/>
          </ac:spMkLst>
        </pc:spChg>
        <pc:spChg chg="add mod">
          <ac:chgData name="Emilie CABROL" userId="f7bdfae0-4bdc-4014-acef-2bd557435658" providerId="ADAL" clId="{F649F08E-1F5A-43A5-8846-C20C5F47D766}" dt="2022-03-04T16:42:09.456" v="1142" actId="1076"/>
          <ac:spMkLst>
            <pc:docMk/>
            <pc:sldMk cId="4283008219" sldId="284"/>
            <ac:spMk id="9" creationId="{BABA6F2C-8A6E-407C-B54F-E6563E0166F3}"/>
          </ac:spMkLst>
        </pc:spChg>
        <pc:spChg chg="del">
          <ac:chgData name="Emilie CABROL" userId="f7bdfae0-4bdc-4014-acef-2bd557435658" providerId="ADAL" clId="{F649F08E-1F5A-43A5-8846-C20C5F47D766}" dt="2022-03-04T16:18:35.600" v="826" actId="478"/>
          <ac:spMkLst>
            <pc:docMk/>
            <pc:sldMk cId="4283008219" sldId="284"/>
            <ac:spMk id="10" creationId="{130A22C4-5167-448A-9650-B2354BF4C2FE}"/>
          </ac:spMkLst>
        </pc:spChg>
        <pc:spChg chg="add mod">
          <ac:chgData name="Emilie CABROL" userId="f7bdfae0-4bdc-4014-acef-2bd557435658" providerId="ADAL" clId="{F649F08E-1F5A-43A5-8846-C20C5F47D766}" dt="2022-03-04T16:42:09.456" v="1142" actId="1076"/>
          <ac:spMkLst>
            <pc:docMk/>
            <pc:sldMk cId="4283008219" sldId="284"/>
            <ac:spMk id="11" creationId="{53E1E26E-6DAD-4328-A3B2-AD4C9876CED8}"/>
          </ac:spMkLst>
        </pc:spChg>
        <pc:spChg chg="add mod">
          <ac:chgData name="Emilie CABROL" userId="f7bdfae0-4bdc-4014-acef-2bd557435658" providerId="ADAL" clId="{F649F08E-1F5A-43A5-8846-C20C5F47D766}" dt="2022-03-04T17:11:13.235" v="1613" actId="20577"/>
          <ac:spMkLst>
            <pc:docMk/>
            <pc:sldMk cId="4283008219" sldId="284"/>
            <ac:spMk id="12" creationId="{5DA83454-519B-4E6A-812F-048CD0F99996}"/>
          </ac:spMkLst>
        </pc:spChg>
        <pc:spChg chg="del">
          <ac:chgData name="Emilie CABROL" userId="f7bdfae0-4bdc-4014-acef-2bd557435658" providerId="ADAL" clId="{F649F08E-1F5A-43A5-8846-C20C5F47D766}" dt="2022-03-04T16:12:07.506" v="811" actId="478"/>
          <ac:spMkLst>
            <pc:docMk/>
            <pc:sldMk cId="4283008219" sldId="284"/>
            <ac:spMk id="13" creationId="{E788432B-CD2F-4028-8AB8-0C3E75070B5E}"/>
          </ac:spMkLst>
        </pc:spChg>
        <pc:spChg chg="add mod">
          <ac:chgData name="Emilie CABROL" userId="f7bdfae0-4bdc-4014-acef-2bd557435658" providerId="ADAL" clId="{F649F08E-1F5A-43A5-8846-C20C5F47D766}" dt="2022-03-04T16:42:50.264" v="1224" actId="1036"/>
          <ac:spMkLst>
            <pc:docMk/>
            <pc:sldMk cId="4283008219" sldId="284"/>
            <ac:spMk id="14" creationId="{D6BE63DD-C030-4686-859D-855377F73DE2}"/>
          </ac:spMkLst>
        </pc:spChg>
        <pc:spChg chg="add del mod">
          <ac:chgData name="Emilie CABROL" userId="f7bdfae0-4bdc-4014-acef-2bd557435658" providerId="ADAL" clId="{F649F08E-1F5A-43A5-8846-C20C5F47D766}" dt="2022-03-04T16:43:33.452" v="1226"/>
          <ac:spMkLst>
            <pc:docMk/>
            <pc:sldMk cId="4283008219" sldId="284"/>
            <ac:spMk id="15" creationId="{457AE427-9A94-47EA-99C1-FE098DF38BAD}"/>
          </ac:spMkLst>
        </pc:spChg>
        <pc:spChg chg="add mod">
          <ac:chgData name="Emilie CABROL" userId="f7bdfae0-4bdc-4014-acef-2bd557435658" providerId="ADAL" clId="{F649F08E-1F5A-43A5-8846-C20C5F47D766}" dt="2022-03-04T17:21:16.744" v="1717"/>
          <ac:spMkLst>
            <pc:docMk/>
            <pc:sldMk cId="4283008219" sldId="284"/>
            <ac:spMk id="16" creationId="{E676ECD3-0DEA-491E-887F-9613472B311F}"/>
          </ac:spMkLst>
        </pc:spChg>
        <pc:spChg chg="del">
          <ac:chgData name="Emilie CABROL" userId="f7bdfae0-4bdc-4014-acef-2bd557435658" providerId="ADAL" clId="{F649F08E-1F5A-43A5-8846-C20C5F47D766}" dt="2022-03-04T16:12:07.506" v="811" actId="478"/>
          <ac:spMkLst>
            <pc:docMk/>
            <pc:sldMk cId="4283008219" sldId="284"/>
            <ac:spMk id="18" creationId="{CFFC8B5E-6E2E-4EB2-BF37-16231C4C9B24}"/>
          </ac:spMkLst>
        </pc:spChg>
        <pc:spChg chg="del">
          <ac:chgData name="Emilie CABROL" userId="f7bdfae0-4bdc-4014-acef-2bd557435658" providerId="ADAL" clId="{F649F08E-1F5A-43A5-8846-C20C5F47D766}" dt="2022-03-04T16:12:07.506" v="811" actId="478"/>
          <ac:spMkLst>
            <pc:docMk/>
            <pc:sldMk cId="4283008219" sldId="284"/>
            <ac:spMk id="19" creationId="{31D75E17-6DBF-43D8-8176-54D6EA820E0A}"/>
          </ac:spMkLst>
        </pc:spChg>
      </pc:sldChg>
      <pc:sldChg chg="addSp delSp modSp add mod">
        <pc:chgData name="Emilie CABROL" userId="f7bdfae0-4bdc-4014-acef-2bd557435658" providerId="ADAL" clId="{F649F08E-1F5A-43A5-8846-C20C5F47D766}" dt="2022-03-07T13:38:35.252" v="2184" actId="207"/>
        <pc:sldMkLst>
          <pc:docMk/>
          <pc:sldMk cId="1251430996" sldId="285"/>
        </pc:sldMkLst>
        <pc:spChg chg="add del mod">
          <ac:chgData name="Emilie CABROL" userId="f7bdfae0-4bdc-4014-acef-2bd557435658" providerId="ADAL" clId="{F649F08E-1F5A-43A5-8846-C20C5F47D766}" dt="2022-03-04T16:38:09.061" v="1055" actId="478"/>
          <ac:spMkLst>
            <pc:docMk/>
            <pc:sldMk cId="1251430996" sldId="285"/>
            <ac:spMk id="4" creationId="{6FF96BF6-79D6-40C6-9343-A059EEAE304F}"/>
          </ac:spMkLst>
        </pc:spChg>
        <pc:spChg chg="add mod">
          <ac:chgData name="Emilie CABROL" userId="f7bdfae0-4bdc-4014-acef-2bd557435658" providerId="ADAL" clId="{F649F08E-1F5A-43A5-8846-C20C5F47D766}" dt="2022-03-07T13:38:35.252" v="2184" actId="207"/>
          <ac:spMkLst>
            <pc:docMk/>
            <pc:sldMk cId="1251430996" sldId="285"/>
            <ac:spMk id="5" creationId="{E7F9AAE2-20F9-4949-802A-4850732E6C2B}"/>
          </ac:spMkLst>
        </pc:spChg>
        <pc:spChg chg="add mod">
          <ac:chgData name="Emilie CABROL" userId="f7bdfae0-4bdc-4014-acef-2bd557435658" providerId="ADAL" clId="{F649F08E-1F5A-43A5-8846-C20C5F47D766}" dt="2022-03-04T17:11:42.589" v="1642"/>
          <ac:spMkLst>
            <pc:docMk/>
            <pc:sldMk cId="1251430996" sldId="285"/>
            <ac:spMk id="6" creationId="{8B637A3B-C347-4BFE-9711-89E1C80FA261}"/>
          </ac:spMkLst>
        </pc:spChg>
        <pc:spChg chg="add mod">
          <ac:chgData name="Emilie CABROL" userId="f7bdfae0-4bdc-4014-acef-2bd557435658" providerId="ADAL" clId="{F649F08E-1F5A-43A5-8846-C20C5F47D766}" dt="2022-03-04T17:11:24.564" v="1614"/>
          <ac:spMkLst>
            <pc:docMk/>
            <pc:sldMk cId="1251430996" sldId="285"/>
            <ac:spMk id="7" creationId="{0DFDA786-F2FF-4375-9E3C-5D1296F082D8}"/>
          </ac:spMkLst>
        </pc:spChg>
        <pc:spChg chg="add mod">
          <ac:chgData name="Emilie CABROL" userId="f7bdfae0-4bdc-4014-acef-2bd557435658" providerId="ADAL" clId="{F649F08E-1F5A-43A5-8846-C20C5F47D766}" dt="2022-03-04T17:28:00.760" v="1910" actId="465"/>
          <ac:spMkLst>
            <pc:docMk/>
            <pc:sldMk cId="1251430996" sldId="285"/>
            <ac:spMk id="8" creationId="{45E62237-4DC9-4DD0-9918-340FCAD95D29}"/>
          </ac:spMkLst>
        </pc:spChg>
        <pc:spChg chg="add mod">
          <ac:chgData name="Emilie CABROL" userId="f7bdfae0-4bdc-4014-acef-2bd557435658" providerId="ADAL" clId="{F649F08E-1F5A-43A5-8846-C20C5F47D766}" dt="2022-03-04T17:28:00.760" v="1910" actId="465"/>
          <ac:spMkLst>
            <pc:docMk/>
            <pc:sldMk cId="1251430996" sldId="285"/>
            <ac:spMk id="9" creationId="{BAD55BEF-E45A-4965-B14D-559B26896481}"/>
          </ac:spMkLst>
        </pc:spChg>
        <pc:spChg chg="add del">
          <ac:chgData name="Emilie CABROL" userId="f7bdfae0-4bdc-4014-acef-2bd557435658" providerId="ADAL" clId="{F649F08E-1F5A-43A5-8846-C20C5F47D766}" dt="2022-03-04T16:19:19.216" v="842" actId="478"/>
          <ac:spMkLst>
            <pc:docMk/>
            <pc:sldMk cId="1251430996" sldId="285"/>
            <ac:spMk id="10" creationId="{130A22C4-5167-448A-9650-B2354BF4C2FE}"/>
          </ac:spMkLst>
        </pc:spChg>
        <pc:spChg chg="add mod">
          <ac:chgData name="Emilie CABROL" userId="f7bdfae0-4bdc-4014-acef-2bd557435658" providerId="ADAL" clId="{F649F08E-1F5A-43A5-8846-C20C5F47D766}" dt="2022-03-04T17:28:00.760" v="1910" actId="465"/>
          <ac:spMkLst>
            <pc:docMk/>
            <pc:sldMk cId="1251430996" sldId="285"/>
            <ac:spMk id="11" creationId="{6DC45A7B-7BFC-4642-8DD1-B4A6D781A216}"/>
          </ac:spMkLst>
        </pc:spChg>
        <pc:spChg chg="add mod">
          <ac:chgData name="Emilie CABROL" userId="f7bdfae0-4bdc-4014-acef-2bd557435658" providerId="ADAL" clId="{F649F08E-1F5A-43A5-8846-C20C5F47D766}" dt="2022-03-04T17:30:17.005" v="1914" actId="403"/>
          <ac:spMkLst>
            <pc:docMk/>
            <pc:sldMk cId="1251430996" sldId="285"/>
            <ac:spMk id="12" creationId="{C289A828-5485-4993-9F6F-D5332048AA5A}"/>
          </ac:spMkLst>
        </pc:spChg>
        <pc:spChg chg="add mod">
          <ac:chgData name="Emilie CABROL" userId="f7bdfae0-4bdc-4014-acef-2bd557435658" providerId="ADAL" clId="{F649F08E-1F5A-43A5-8846-C20C5F47D766}" dt="2022-03-04T17:28:00.760" v="1910" actId="465"/>
          <ac:spMkLst>
            <pc:docMk/>
            <pc:sldMk cId="1251430996" sldId="285"/>
            <ac:spMk id="13" creationId="{68D809C1-DF1E-4467-8580-CD9121FC56F6}"/>
          </ac:spMkLst>
        </pc:spChg>
        <pc:spChg chg="add mod">
          <ac:chgData name="Emilie CABROL" userId="f7bdfae0-4bdc-4014-acef-2bd557435658" providerId="ADAL" clId="{F649F08E-1F5A-43A5-8846-C20C5F47D766}" dt="2022-03-04T17:28:00.760" v="1910" actId="465"/>
          <ac:spMkLst>
            <pc:docMk/>
            <pc:sldMk cId="1251430996" sldId="285"/>
            <ac:spMk id="14" creationId="{10760D30-7B62-4ECB-9D86-C9C953053D21}"/>
          </ac:spMkLst>
        </pc:spChg>
        <pc:spChg chg="add mod">
          <ac:chgData name="Emilie CABROL" userId="f7bdfae0-4bdc-4014-acef-2bd557435658" providerId="ADAL" clId="{F649F08E-1F5A-43A5-8846-C20C5F47D766}" dt="2022-03-04T17:28:00.760" v="1910" actId="465"/>
          <ac:spMkLst>
            <pc:docMk/>
            <pc:sldMk cId="1251430996" sldId="285"/>
            <ac:spMk id="15" creationId="{7ED680B2-31B1-44D9-879E-5DFF6B504D08}"/>
          </ac:spMkLst>
        </pc:spChg>
        <pc:spChg chg="add mod">
          <ac:chgData name="Emilie CABROL" userId="f7bdfae0-4bdc-4014-acef-2bd557435658" providerId="ADAL" clId="{F649F08E-1F5A-43A5-8846-C20C5F47D766}" dt="2022-03-04T17:27:49.122" v="1909" actId="1035"/>
          <ac:spMkLst>
            <pc:docMk/>
            <pc:sldMk cId="1251430996" sldId="285"/>
            <ac:spMk id="16" creationId="{BB8A8A7D-F6FF-4F58-AE88-928E127B96F7}"/>
          </ac:spMkLst>
        </pc:spChg>
        <pc:spChg chg="add mod">
          <ac:chgData name="Emilie CABROL" userId="f7bdfae0-4bdc-4014-acef-2bd557435658" providerId="ADAL" clId="{F649F08E-1F5A-43A5-8846-C20C5F47D766}" dt="2022-03-04T17:28:00.760" v="1910" actId="465"/>
          <ac:spMkLst>
            <pc:docMk/>
            <pc:sldMk cId="1251430996" sldId="285"/>
            <ac:spMk id="17" creationId="{0C43F8B6-2C0F-4FE0-B057-C5BBAC6005C9}"/>
          </ac:spMkLst>
        </pc:spChg>
        <pc:spChg chg="add mod">
          <ac:chgData name="Emilie CABROL" userId="f7bdfae0-4bdc-4014-acef-2bd557435658" providerId="ADAL" clId="{F649F08E-1F5A-43A5-8846-C20C5F47D766}" dt="2022-03-04T17:28:32.038" v="1913" actId="404"/>
          <ac:spMkLst>
            <pc:docMk/>
            <pc:sldMk cId="1251430996" sldId="285"/>
            <ac:spMk id="18" creationId="{C6DE00C0-4FAB-4389-8E65-646CC42D359F}"/>
          </ac:spMkLst>
        </pc:spChg>
        <pc:spChg chg="add mod">
          <ac:chgData name="Emilie CABROL" userId="f7bdfae0-4bdc-4014-acef-2bd557435658" providerId="ADAL" clId="{F649F08E-1F5A-43A5-8846-C20C5F47D766}" dt="2022-03-04T17:30:17.005" v="1914" actId="403"/>
          <ac:spMkLst>
            <pc:docMk/>
            <pc:sldMk cId="1251430996" sldId="285"/>
            <ac:spMk id="19" creationId="{902C1127-3574-44E3-A3C3-163258CD6D38}"/>
          </ac:spMkLst>
        </pc:spChg>
        <pc:spChg chg="add mod">
          <ac:chgData name="Emilie CABROL" userId="f7bdfae0-4bdc-4014-acef-2bd557435658" providerId="ADAL" clId="{F649F08E-1F5A-43A5-8846-C20C5F47D766}" dt="2022-03-04T17:28:00.760" v="1910" actId="465"/>
          <ac:spMkLst>
            <pc:docMk/>
            <pc:sldMk cId="1251430996" sldId="285"/>
            <ac:spMk id="20" creationId="{CF055AA2-377C-446F-B61D-3E7B366770C3}"/>
          </ac:spMkLst>
        </pc:spChg>
        <pc:spChg chg="add mod">
          <ac:chgData name="Emilie CABROL" userId="f7bdfae0-4bdc-4014-acef-2bd557435658" providerId="ADAL" clId="{F649F08E-1F5A-43A5-8846-C20C5F47D766}" dt="2022-03-04T17:28:00.760" v="1910" actId="465"/>
          <ac:spMkLst>
            <pc:docMk/>
            <pc:sldMk cId="1251430996" sldId="285"/>
            <ac:spMk id="21" creationId="{13C1DC08-7523-4CEB-8E89-DD7A3070EE79}"/>
          </ac:spMkLst>
        </pc:spChg>
      </pc:sldChg>
      <pc:sldChg chg="addSp delSp modSp add mod">
        <pc:chgData name="Emilie CABROL" userId="f7bdfae0-4bdc-4014-acef-2bd557435658" providerId="ADAL" clId="{F649F08E-1F5A-43A5-8846-C20C5F47D766}" dt="2022-03-07T13:55:45.273" v="2463" actId="255"/>
        <pc:sldMkLst>
          <pc:docMk/>
          <pc:sldMk cId="2335663946" sldId="286"/>
        </pc:sldMkLst>
        <pc:spChg chg="add del mod">
          <ac:chgData name="Emilie CABROL" userId="f7bdfae0-4bdc-4014-acef-2bd557435658" providerId="ADAL" clId="{F649F08E-1F5A-43A5-8846-C20C5F47D766}" dt="2022-03-04T16:38:06.678" v="1054" actId="478"/>
          <ac:spMkLst>
            <pc:docMk/>
            <pc:sldMk cId="2335663946" sldId="286"/>
            <ac:spMk id="4" creationId="{291473B2-CCF6-4523-BE91-F30656D6FD64}"/>
          </ac:spMkLst>
        </pc:spChg>
        <pc:spChg chg="add mod">
          <ac:chgData name="Emilie CABROL" userId="f7bdfae0-4bdc-4014-acef-2bd557435658" providerId="ADAL" clId="{F649F08E-1F5A-43A5-8846-C20C5F47D766}" dt="2022-03-07T13:20:41.931" v="2000"/>
          <ac:spMkLst>
            <pc:docMk/>
            <pc:sldMk cId="2335663946" sldId="286"/>
            <ac:spMk id="4" creationId="{2C9B3373-431B-4577-86B4-BC4BDE56E809}"/>
          </ac:spMkLst>
        </pc:spChg>
        <pc:spChg chg="add mod">
          <ac:chgData name="Emilie CABROL" userId="f7bdfae0-4bdc-4014-acef-2bd557435658" providerId="ADAL" clId="{F649F08E-1F5A-43A5-8846-C20C5F47D766}" dt="2022-03-07T13:55:45.273" v="2463" actId="255"/>
          <ac:spMkLst>
            <pc:docMk/>
            <pc:sldMk cId="2335663946" sldId="286"/>
            <ac:spMk id="5" creationId="{580B156C-19D1-4B14-8A75-9B3AFB6DD19A}"/>
          </ac:spMkLst>
        </pc:spChg>
        <pc:spChg chg="add mod">
          <ac:chgData name="Emilie CABROL" userId="f7bdfae0-4bdc-4014-acef-2bd557435658" providerId="ADAL" clId="{F649F08E-1F5A-43A5-8846-C20C5F47D766}" dt="2022-03-07T13:20:15.245" v="1915"/>
          <ac:spMkLst>
            <pc:docMk/>
            <pc:sldMk cId="2335663946" sldId="286"/>
            <ac:spMk id="6" creationId="{51B9B103-06ED-4425-97CC-DC76A8A54B2E}"/>
          </ac:spMkLst>
        </pc:spChg>
        <pc:spChg chg="add mod">
          <ac:chgData name="Emilie CABROL" userId="f7bdfae0-4bdc-4014-acef-2bd557435658" providerId="ADAL" clId="{F649F08E-1F5A-43A5-8846-C20C5F47D766}" dt="2022-03-07T13:23:09.112" v="2044" actId="1036"/>
          <ac:spMkLst>
            <pc:docMk/>
            <pc:sldMk cId="2335663946" sldId="286"/>
            <ac:spMk id="7" creationId="{11CD4052-900D-4194-A69C-0AF1ADBF03E1}"/>
          </ac:spMkLst>
        </pc:spChg>
        <pc:spChg chg="add mod">
          <ac:chgData name="Emilie CABROL" userId="f7bdfae0-4bdc-4014-acef-2bd557435658" providerId="ADAL" clId="{F649F08E-1F5A-43A5-8846-C20C5F47D766}" dt="2022-03-07T13:23:03.686" v="2037" actId="1035"/>
          <ac:spMkLst>
            <pc:docMk/>
            <pc:sldMk cId="2335663946" sldId="286"/>
            <ac:spMk id="8" creationId="{C768572F-300B-4C49-A926-4F8F54816CFD}"/>
          </ac:spMkLst>
        </pc:spChg>
        <pc:spChg chg="add mod">
          <ac:chgData name="Emilie CABROL" userId="f7bdfae0-4bdc-4014-acef-2bd557435658" providerId="ADAL" clId="{F649F08E-1F5A-43A5-8846-C20C5F47D766}" dt="2022-03-07T13:38:28.172" v="2182" actId="207"/>
          <ac:spMkLst>
            <pc:docMk/>
            <pc:sldMk cId="2335663946" sldId="286"/>
            <ac:spMk id="9" creationId="{A55E763B-8611-4526-B7E2-84EB19435569}"/>
          </ac:spMkLst>
        </pc:spChg>
        <pc:spChg chg="del">
          <ac:chgData name="Emilie CABROL" userId="f7bdfae0-4bdc-4014-acef-2bd557435658" providerId="ADAL" clId="{F649F08E-1F5A-43A5-8846-C20C5F47D766}" dt="2022-03-04T16:18:51.406" v="832" actId="478"/>
          <ac:spMkLst>
            <pc:docMk/>
            <pc:sldMk cId="2335663946" sldId="286"/>
            <ac:spMk id="10" creationId="{130A22C4-5167-448A-9650-B2354BF4C2FE}"/>
          </ac:spMkLst>
        </pc:spChg>
        <pc:spChg chg="add mod">
          <ac:chgData name="Emilie CABROL" userId="f7bdfae0-4bdc-4014-acef-2bd557435658" providerId="ADAL" clId="{F649F08E-1F5A-43A5-8846-C20C5F47D766}" dt="2022-03-07T13:48:20.831" v="2418" actId="20577"/>
          <ac:spMkLst>
            <pc:docMk/>
            <pc:sldMk cId="2335663946" sldId="286"/>
            <ac:spMk id="11" creationId="{FED2574D-6984-4E56-B512-D9093DAE028A}"/>
          </ac:spMkLst>
        </pc:spChg>
      </pc:sldChg>
      <pc:sldChg chg="addSp delSp modSp add mod">
        <pc:chgData name="Emilie CABROL" userId="f7bdfae0-4bdc-4014-acef-2bd557435658" providerId="ADAL" clId="{F649F08E-1F5A-43A5-8846-C20C5F47D766}" dt="2022-03-07T16:03:05.457" v="2885" actId="20577"/>
        <pc:sldMkLst>
          <pc:docMk/>
          <pc:sldMk cId="131778213" sldId="287"/>
        </pc:sldMkLst>
        <pc:spChg chg="add mod">
          <ac:chgData name="Emilie CABROL" userId="f7bdfae0-4bdc-4014-acef-2bd557435658" providerId="ADAL" clId="{F649F08E-1F5A-43A5-8846-C20C5F47D766}" dt="2022-03-07T16:02:27.949" v="2855" actId="207"/>
          <ac:spMkLst>
            <pc:docMk/>
            <pc:sldMk cId="131778213" sldId="287"/>
            <ac:spMk id="4" creationId="{177D1BD7-6780-4E19-AB78-D31AC6937846}"/>
          </ac:spMkLst>
        </pc:spChg>
        <pc:spChg chg="add del mod">
          <ac:chgData name="Emilie CABROL" userId="f7bdfae0-4bdc-4014-acef-2bd557435658" providerId="ADAL" clId="{F649F08E-1F5A-43A5-8846-C20C5F47D766}" dt="2022-03-04T16:38:03.654" v="1053" actId="478"/>
          <ac:spMkLst>
            <pc:docMk/>
            <pc:sldMk cId="131778213" sldId="287"/>
            <ac:spMk id="4" creationId="{F28B178E-FDBC-484E-8D94-FA3B1E869CB1}"/>
          </ac:spMkLst>
        </pc:spChg>
        <pc:spChg chg="add mod">
          <ac:chgData name="Emilie CABROL" userId="f7bdfae0-4bdc-4014-acef-2bd557435658" providerId="ADAL" clId="{F649F08E-1F5A-43A5-8846-C20C5F47D766}" dt="2022-03-07T13:56:43.802" v="2474" actId="20577"/>
          <ac:spMkLst>
            <pc:docMk/>
            <pc:sldMk cId="131778213" sldId="287"/>
            <ac:spMk id="5" creationId="{D0ED12C2-7003-44D9-A2FB-4B2BA1F366F5}"/>
          </ac:spMkLst>
        </pc:spChg>
        <pc:spChg chg="add mod">
          <ac:chgData name="Emilie CABROL" userId="f7bdfae0-4bdc-4014-acef-2bd557435658" providerId="ADAL" clId="{F649F08E-1F5A-43A5-8846-C20C5F47D766}" dt="2022-03-07T13:53:47.518" v="2450"/>
          <ac:spMkLst>
            <pc:docMk/>
            <pc:sldMk cId="131778213" sldId="287"/>
            <ac:spMk id="6" creationId="{460FFCA7-A5EC-42E7-8F01-3BD3E4D99B2F}"/>
          </ac:spMkLst>
        </pc:spChg>
        <pc:spChg chg="add mod">
          <ac:chgData name="Emilie CABROL" userId="f7bdfae0-4bdc-4014-acef-2bd557435658" providerId="ADAL" clId="{F649F08E-1F5A-43A5-8846-C20C5F47D766}" dt="2022-03-07T16:02:25.658" v="2854" actId="207"/>
          <ac:spMkLst>
            <pc:docMk/>
            <pc:sldMk cId="131778213" sldId="287"/>
            <ac:spMk id="7" creationId="{D9B4A527-A86B-4756-8775-FA28C4786F3E}"/>
          </ac:spMkLst>
        </pc:spChg>
        <pc:spChg chg="add mod">
          <ac:chgData name="Emilie CABROL" userId="f7bdfae0-4bdc-4014-acef-2bd557435658" providerId="ADAL" clId="{F649F08E-1F5A-43A5-8846-C20C5F47D766}" dt="2022-03-07T14:00:40.464" v="2596" actId="404"/>
          <ac:spMkLst>
            <pc:docMk/>
            <pc:sldMk cId="131778213" sldId="287"/>
            <ac:spMk id="8" creationId="{FFCF2BB5-A92A-4145-BAC5-803B42C466A2}"/>
          </ac:spMkLst>
        </pc:spChg>
        <pc:spChg chg="add mod">
          <ac:chgData name="Emilie CABROL" userId="f7bdfae0-4bdc-4014-acef-2bd557435658" providerId="ADAL" clId="{F649F08E-1F5A-43A5-8846-C20C5F47D766}" dt="2022-03-07T14:00:40.464" v="2596" actId="404"/>
          <ac:spMkLst>
            <pc:docMk/>
            <pc:sldMk cId="131778213" sldId="287"/>
            <ac:spMk id="9" creationId="{EC8EA57A-F6C8-4630-A4E0-A7B9CB234556}"/>
          </ac:spMkLst>
        </pc:spChg>
        <pc:spChg chg="del">
          <ac:chgData name="Emilie CABROL" userId="f7bdfae0-4bdc-4014-acef-2bd557435658" providerId="ADAL" clId="{F649F08E-1F5A-43A5-8846-C20C5F47D766}" dt="2022-03-04T16:18:45.991" v="830" actId="478"/>
          <ac:spMkLst>
            <pc:docMk/>
            <pc:sldMk cId="131778213" sldId="287"/>
            <ac:spMk id="10" creationId="{130A22C4-5167-448A-9650-B2354BF4C2FE}"/>
          </ac:spMkLst>
        </pc:spChg>
        <pc:spChg chg="add mod">
          <ac:chgData name="Emilie CABROL" userId="f7bdfae0-4bdc-4014-acef-2bd557435658" providerId="ADAL" clId="{F649F08E-1F5A-43A5-8846-C20C5F47D766}" dt="2022-03-07T14:00:40.464" v="2596" actId="404"/>
          <ac:spMkLst>
            <pc:docMk/>
            <pc:sldMk cId="131778213" sldId="287"/>
            <ac:spMk id="10" creationId="{C8AE3A6A-C537-450E-A547-0EC6DD9F7A53}"/>
          </ac:spMkLst>
        </pc:spChg>
        <pc:spChg chg="add mod">
          <ac:chgData name="Emilie CABROL" userId="f7bdfae0-4bdc-4014-acef-2bd557435658" providerId="ADAL" clId="{F649F08E-1F5A-43A5-8846-C20C5F47D766}" dt="2022-03-07T14:01:24.425" v="2607" actId="14100"/>
          <ac:spMkLst>
            <pc:docMk/>
            <pc:sldMk cId="131778213" sldId="287"/>
            <ac:spMk id="11" creationId="{62E64A7A-B241-457F-85AF-644F9663089B}"/>
          </ac:spMkLst>
        </pc:spChg>
        <pc:spChg chg="add mod">
          <ac:chgData name="Emilie CABROL" userId="f7bdfae0-4bdc-4014-acef-2bd557435658" providerId="ADAL" clId="{F649F08E-1F5A-43A5-8846-C20C5F47D766}" dt="2022-03-07T14:13:35.814" v="2724" actId="1037"/>
          <ac:spMkLst>
            <pc:docMk/>
            <pc:sldMk cId="131778213" sldId="287"/>
            <ac:spMk id="12" creationId="{19D0C409-6997-4149-846C-A73B3FFA698C}"/>
          </ac:spMkLst>
        </pc:spChg>
        <pc:spChg chg="add mod">
          <ac:chgData name="Emilie CABROL" userId="f7bdfae0-4bdc-4014-acef-2bd557435658" providerId="ADAL" clId="{F649F08E-1F5A-43A5-8846-C20C5F47D766}" dt="2022-03-07T14:13:35.814" v="2724" actId="1037"/>
          <ac:spMkLst>
            <pc:docMk/>
            <pc:sldMk cId="131778213" sldId="287"/>
            <ac:spMk id="13" creationId="{D401FB55-93F6-41FA-A84F-A4A6D605BA05}"/>
          </ac:spMkLst>
        </pc:spChg>
        <pc:spChg chg="add mod">
          <ac:chgData name="Emilie CABROL" userId="f7bdfae0-4bdc-4014-acef-2bd557435658" providerId="ADAL" clId="{F649F08E-1F5A-43A5-8846-C20C5F47D766}" dt="2022-03-07T14:13:35.814" v="2724" actId="1037"/>
          <ac:spMkLst>
            <pc:docMk/>
            <pc:sldMk cId="131778213" sldId="287"/>
            <ac:spMk id="14" creationId="{0444A0DD-35E0-4A6C-AC9C-889C72BFD99A}"/>
          </ac:spMkLst>
        </pc:spChg>
        <pc:spChg chg="add mod">
          <ac:chgData name="Emilie CABROL" userId="f7bdfae0-4bdc-4014-acef-2bd557435658" providerId="ADAL" clId="{F649F08E-1F5A-43A5-8846-C20C5F47D766}" dt="2022-03-07T14:13:35.814" v="2724" actId="1037"/>
          <ac:spMkLst>
            <pc:docMk/>
            <pc:sldMk cId="131778213" sldId="287"/>
            <ac:spMk id="15" creationId="{B775826E-49FC-40A3-B2C5-AAF694C4DCBC}"/>
          </ac:spMkLst>
        </pc:spChg>
        <pc:spChg chg="add mod">
          <ac:chgData name="Emilie CABROL" userId="f7bdfae0-4bdc-4014-acef-2bd557435658" providerId="ADAL" clId="{F649F08E-1F5A-43A5-8846-C20C5F47D766}" dt="2022-03-07T14:13:35.814" v="2724" actId="1037"/>
          <ac:spMkLst>
            <pc:docMk/>
            <pc:sldMk cId="131778213" sldId="287"/>
            <ac:spMk id="16" creationId="{C5E630DE-78AB-4D66-B27E-2E638CAAD66E}"/>
          </ac:spMkLst>
        </pc:spChg>
        <pc:spChg chg="add mod">
          <ac:chgData name="Emilie CABROL" userId="f7bdfae0-4bdc-4014-acef-2bd557435658" providerId="ADAL" clId="{F649F08E-1F5A-43A5-8846-C20C5F47D766}" dt="2022-03-07T14:13:35.814" v="2724" actId="1037"/>
          <ac:spMkLst>
            <pc:docMk/>
            <pc:sldMk cId="131778213" sldId="287"/>
            <ac:spMk id="18" creationId="{0ECB355A-68FA-4E93-9DF3-6C754026AD7C}"/>
          </ac:spMkLst>
        </pc:spChg>
        <pc:spChg chg="add mod">
          <ac:chgData name="Emilie CABROL" userId="f7bdfae0-4bdc-4014-acef-2bd557435658" providerId="ADAL" clId="{F649F08E-1F5A-43A5-8846-C20C5F47D766}" dt="2022-03-07T14:13:35.814" v="2724" actId="1037"/>
          <ac:spMkLst>
            <pc:docMk/>
            <pc:sldMk cId="131778213" sldId="287"/>
            <ac:spMk id="19" creationId="{6E05769B-762C-4127-8079-1C32C8302B42}"/>
          </ac:spMkLst>
        </pc:spChg>
        <pc:spChg chg="add del mod">
          <ac:chgData name="Emilie CABROL" userId="f7bdfae0-4bdc-4014-acef-2bd557435658" providerId="ADAL" clId="{F649F08E-1F5A-43A5-8846-C20C5F47D766}" dt="2022-03-07T14:07:52.107" v="2610" actId="478"/>
          <ac:spMkLst>
            <pc:docMk/>
            <pc:sldMk cId="131778213" sldId="287"/>
            <ac:spMk id="22" creationId="{DE245F34-A093-4D61-9EC9-32BD06F3F7D0}"/>
          </ac:spMkLst>
        </pc:spChg>
        <pc:spChg chg="add mod">
          <ac:chgData name="Emilie CABROL" userId="f7bdfae0-4bdc-4014-acef-2bd557435658" providerId="ADAL" clId="{F649F08E-1F5A-43A5-8846-C20C5F47D766}" dt="2022-03-07T14:13:35.814" v="2724" actId="1037"/>
          <ac:spMkLst>
            <pc:docMk/>
            <pc:sldMk cId="131778213" sldId="287"/>
            <ac:spMk id="24" creationId="{A2A92AF3-DB02-45E1-95B5-71CB153210DF}"/>
          </ac:spMkLst>
        </pc:spChg>
        <pc:spChg chg="add mod">
          <ac:chgData name="Emilie CABROL" userId="f7bdfae0-4bdc-4014-acef-2bd557435658" providerId="ADAL" clId="{F649F08E-1F5A-43A5-8846-C20C5F47D766}" dt="2022-03-07T14:13:35.814" v="2724" actId="1037"/>
          <ac:spMkLst>
            <pc:docMk/>
            <pc:sldMk cId="131778213" sldId="287"/>
            <ac:spMk id="25" creationId="{3CE1C961-B3B5-4316-A9D6-A3DF384FFC95}"/>
          </ac:spMkLst>
        </pc:spChg>
        <pc:spChg chg="add mod">
          <ac:chgData name="Emilie CABROL" userId="f7bdfae0-4bdc-4014-acef-2bd557435658" providerId="ADAL" clId="{F649F08E-1F5A-43A5-8846-C20C5F47D766}" dt="2022-03-07T14:14:17.471" v="2734" actId="2085"/>
          <ac:spMkLst>
            <pc:docMk/>
            <pc:sldMk cId="131778213" sldId="287"/>
            <ac:spMk id="27" creationId="{1B38225C-0204-411C-9CD1-988EE1ED17B2}"/>
          </ac:spMkLst>
        </pc:spChg>
        <pc:spChg chg="add mod">
          <ac:chgData name="Emilie CABROL" userId="f7bdfae0-4bdc-4014-acef-2bd557435658" providerId="ADAL" clId="{F649F08E-1F5A-43A5-8846-C20C5F47D766}" dt="2022-03-07T14:13:35.814" v="2724" actId="1037"/>
          <ac:spMkLst>
            <pc:docMk/>
            <pc:sldMk cId="131778213" sldId="287"/>
            <ac:spMk id="28" creationId="{48B0C629-C0A7-4223-B224-0859DEF7A2E3}"/>
          </ac:spMkLst>
        </pc:spChg>
        <pc:spChg chg="add del mod">
          <ac:chgData name="Emilie CABROL" userId="f7bdfae0-4bdc-4014-acef-2bd557435658" providerId="ADAL" clId="{F649F08E-1F5A-43A5-8846-C20C5F47D766}" dt="2022-03-07T14:16:57.815" v="2735" actId="478"/>
          <ac:spMkLst>
            <pc:docMk/>
            <pc:sldMk cId="131778213" sldId="287"/>
            <ac:spMk id="29" creationId="{DED18933-F092-4C3B-9818-5DFF9530782A}"/>
          </ac:spMkLst>
        </pc:spChg>
        <pc:spChg chg="add mod">
          <ac:chgData name="Emilie CABROL" userId="f7bdfae0-4bdc-4014-acef-2bd557435658" providerId="ADAL" clId="{F649F08E-1F5A-43A5-8846-C20C5F47D766}" dt="2022-03-07T14:13:35.814" v="2724" actId="1037"/>
          <ac:spMkLst>
            <pc:docMk/>
            <pc:sldMk cId="131778213" sldId="287"/>
            <ac:spMk id="30" creationId="{6A65A411-4F26-47CB-94ED-CC86C748A9C1}"/>
          </ac:spMkLst>
        </pc:spChg>
        <pc:spChg chg="add mod">
          <ac:chgData name="Emilie CABROL" userId="f7bdfae0-4bdc-4014-acef-2bd557435658" providerId="ADAL" clId="{F649F08E-1F5A-43A5-8846-C20C5F47D766}" dt="2022-03-07T14:17:09.696" v="2739" actId="207"/>
          <ac:spMkLst>
            <pc:docMk/>
            <pc:sldMk cId="131778213" sldId="287"/>
            <ac:spMk id="31" creationId="{B559D2D8-8289-41DB-B0FA-3E86FDAB00D4}"/>
          </ac:spMkLst>
        </pc:spChg>
        <pc:spChg chg="add del mod">
          <ac:chgData name="Emilie CABROL" userId="f7bdfae0-4bdc-4014-acef-2bd557435658" providerId="ADAL" clId="{F649F08E-1F5A-43A5-8846-C20C5F47D766}" dt="2022-03-07T15:17:40.068" v="2829" actId="478"/>
          <ac:spMkLst>
            <pc:docMk/>
            <pc:sldMk cId="131778213" sldId="287"/>
            <ac:spMk id="33" creationId="{C1D3A89E-1585-4447-A42E-6B626828E730}"/>
          </ac:spMkLst>
        </pc:spChg>
        <pc:spChg chg="add mod">
          <ac:chgData name="Emilie CABROL" userId="f7bdfae0-4bdc-4014-acef-2bd557435658" providerId="ADAL" clId="{F649F08E-1F5A-43A5-8846-C20C5F47D766}" dt="2022-03-07T14:19:34.335" v="2779" actId="1076"/>
          <ac:spMkLst>
            <pc:docMk/>
            <pc:sldMk cId="131778213" sldId="287"/>
            <ac:spMk id="34" creationId="{15012612-41D5-48E4-9112-87F5AB863826}"/>
          </ac:spMkLst>
        </pc:spChg>
        <pc:spChg chg="add del mod">
          <ac:chgData name="Emilie CABROL" userId="f7bdfae0-4bdc-4014-acef-2bd557435658" providerId="ADAL" clId="{F649F08E-1F5A-43A5-8846-C20C5F47D766}" dt="2022-03-07T14:13:58.677" v="2729" actId="478"/>
          <ac:spMkLst>
            <pc:docMk/>
            <pc:sldMk cId="131778213" sldId="287"/>
            <ac:spMk id="35" creationId="{B80DB291-29E5-4DC8-B94B-CDD0148FC6C2}"/>
          </ac:spMkLst>
        </pc:spChg>
        <pc:spChg chg="add del mod">
          <ac:chgData name="Emilie CABROL" userId="f7bdfae0-4bdc-4014-acef-2bd557435658" providerId="ADAL" clId="{F649F08E-1F5A-43A5-8846-C20C5F47D766}" dt="2022-03-07T14:13:44.973" v="2725" actId="478"/>
          <ac:spMkLst>
            <pc:docMk/>
            <pc:sldMk cId="131778213" sldId="287"/>
            <ac:spMk id="36" creationId="{734E62D0-BD49-4E40-B03F-3D273D6F7A76}"/>
          </ac:spMkLst>
        </pc:spChg>
        <pc:spChg chg="add mod">
          <ac:chgData name="Emilie CABROL" userId="f7bdfae0-4bdc-4014-acef-2bd557435658" providerId="ADAL" clId="{F649F08E-1F5A-43A5-8846-C20C5F47D766}" dt="2022-03-07T15:17:51.417" v="2830" actId="12789"/>
          <ac:spMkLst>
            <pc:docMk/>
            <pc:sldMk cId="131778213" sldId="287"/>
            <ac:spMk id="37" creationId="{37C146D5-1E68-4133-A6DD-F2A2FDF46770}"/>
          </ac:spMkLst>
        </pc:spChg>
        <pc:spChg chg="add del mod">
          <ac:chgData name="Emilie CABROL" userId="f7bdfae0-4bdc-4014-acef-2bd557435658" providerId="ADAL" clId="{F649F08E-1F5A-43A5-8846-C20C5F47D766}" dt="2022-03-07T14:13:58.677" v="2729" actId="478"/>
          <ac:spMkLst>
            <pc:docMk/>
            <pc:sldMk cId="131778213" sldId="287"/>
            <ac:spMk id="38" creationId="{4FC79ECD-92B2-45F8-8489-23DF61952572}"/>
          </ac:spMkLst>
        </pc:spChg>
        <pc:spChg chg="add del mod">
          <ac:chgData name="Emilie CABROL" userId="f7bdfae0-4bdc-4014-acef-2bd557435658" providerId="ADAL" clId="{F649F08E-1F5A-43A5-8846-C20C5F47D766}" dt="2022-03-07T14:49:02.254" v="2824" actId="478"/>
          <ac:spMkLst>
            <pc:docMk/>
            <pc:sldMk cId="131778213" sldId="287"/>
            <ac:spMk id="39" creationId="{AE55953A-9AE9-43BB-888D-C971AC56A1CF}"/>
          </ac:spMkLst>
        </pc:spChg>
        <pc:spChg chg="add mod">
          <ac:chgData name="Emilie CABROL" userId="f7bdfae0-4bdc-4014-acef-2bd557435658" providerId="ADAL" clId="{F649F08E-1F5A-43A5-8846-C20C5F47D766}" dt="2022-03-07T15:17:51.417" v="2830" actId="12789"/>
          <ac:spMkLst>
            <pc:docMk/>
            <pc:sldMk cId="131778213" sldId="287"/>
            <ac:spMk id="40" creationId="{F50B2D5C-B960-471D-9CC9-01846F0D9021}"/>
          </ac:spMkLst>
        </pc:spChg>
        <pc:spChg chg="add del mod">
          <ac:chgData name="Emilie CABROL" userId="f7bdfae0-4bdc-4014-acef-2bd557435658" providerId="ADAL" clId="{F649F08E-1F5A-43A5-8846-C20C5F47D766}" dt="2022-03-07T14:13:54.901" v="2728" actId="478"/>
          <ac:spMkLst>
            <pc:docMk/>
            <pc:sldMk cId="131778213" sldId="287"/>
            <ac:spMk id="41" creationId="{437B7A49-B226-445E-ACE4-6ECAD52FAF23}"/>
          </ac:spMkLst>
        </pc:spChg>
        <pc:spChg chg="add del mod">
          <ac:chgData name="Emilie CABROL" userId="f7bdfae0-4bdc-4014-acef-2bd557435658" providerId="ADAL" clId="{F649F08E-1F5A-43A5-8846-C20C5F47D766}" dt="2022-03-07T14:49:00.941" v="2823" actId="478"/>
          <ac:spMkLst>
            <pc:docMk/>
            <pc:sldMk cId="131778213" sldId="287"/>
            <ac:spMk id="42" creationId="{2B50AC87-52EC-4A27-B9BA-E5FC707299C3}"/>
          </ac:spMkLst>
        </pc:spChg>
        <pc:spChg chg="add del mod">
          <ac:chgData name="Emilie CABROL" userId="f7bdfae0-4bdc-4014-acef-2bd557435658" providerId="ADAL" clId="{F649F08E-1F5A-43A5-8846-C20C5F47D766}" dt="2022-03-07T14:14:01.373" v="2730" actId="478"/>
          <ac:spMkLst>
            <pc:docMk/>
            <pc:sldMk cId="131778213" sldId="287"/>
            <ac:spMk id="43" creationId="{F599FB21-923B-4DDE-B3D9-53560E378F45}"/>
          </ac:spMkLst>
        </pc:spChg>
        <pc:spChg chg="add del mod">
          <ac:chgData name="Emilie CABROL" userId="f7bdfae0-4bdc-4014-acef-2bd557435658" providerId="ADAL" clId="{F649F08E-1F5A-43A5-8846-C20C5F47D766}" dt="2022-03-07T14:18:37.185" v="2740" actId="478"/>
          <ac:spMkLst>
            <pc:docMk/>
            <pc:sldMk cId="131778213" sldId="287"/>
            <ac:spMk id="44" creationId="{8C7E06D7-9D9F-46EB-B7B1-1A6562386A16}"/>
          </ac:spMkLst>
        </pc:spChg>
        <pc:spChg chg="add del mod">
          <ac:chgData name="Emilie CABROL" userId="f7bdfae0-4bdc-4014-acef-2bd557435658" providerId="ADAL" clId="{F649F08E-1F5A-43A5-8846-C20C5F47D766}" dt="2022-03-07T14:13:58.677" v="2729" actId="478"/>
          <ac:spMkLst>
            <pc:docMk/>
            <pc:sldMk cId="131778213" sldId="287"/>
            <ac:spMk id="45" creationId="{D2AF1E0F-638B-497B-AB47-A17196698A89}"/>
          </ac:spMkLst>
        </pc:spChg>
        <pc:spChg chg="add del mod">
          <ac:chgData name="Emilie CABROL" userId="f7bdfae0-4bdc-4014-acef-2bd557435658" providerId="ADAL" clId="{F649F08E-1F5A-43A5-8846-C20C5F47D766}" dt="2022-03-07T14:14:02.957" v="2731" actId="478"/>
          <ac:spMkLst>
            <pc:docMk/>
            <pc:sldMk cId="131778213" sldId="287"/>
            <ac:spMk id="46" creationId="{B6EF4C4F-6B34-4E18-8DC6-803AE0FB0E6C}"/>
          </ac:spMkLst>
        </pc:spChg>
        <pc:spChg chg="mod">
          <ac:chgData name="Emilie CABROL" userId="f7bdfae0-4bdc-4014-acef-2bd557435658" providerId="ADAL" clId="{F649F08E-1F5A-43A5-8846-C20C5F47D766}" dt="2022-03-07T14:06:01.737" v="2609" actId="1076"/>
          <ac:spMkLst>
            <pc:docMk/>
            <pc:sldMk cId="131778213" sldId="287"/>
            <ac:spMk id="62" creationId="{5213AC11-AB56-4D43-9330-BD6B945C918D}"/>
          </ac:spMkLst>
        </pc:spChg>
        <pc:spChg chg="mod">
          <ac:chgData name="Emilie CABROL" userId="f7bdfae0-4bdc-4014-acef-2bd557435658" providerId="ADAL" clId="{F649F08E-1F5A-43A5-8846-C20C5F47D766}" dt="2022-03-07T14:06:01.737" v="2609" actId="1076"/>
          <ac:spMkLst>
            <pc:docMk/>
            <pc:sldMk cId="131778213" sldId="287"/>
            <ac:spMk id="64" creationId="{4C7FEA73-1B7F-4136-8168-6FDEAF1E4C44}"/>
          </ac:spMkLst>
        </pc:spChg>
        <pc:spChg chg="add mod">
          <ac:chgData name="Emilie CABROL" userId="f7bdfae0-4bdc-4014-acef-2bd557435658" providerId="ADAL" clId="{F649F08E-1F5A-43A5-8846-C20C5F47D766}" dt="2022-03-07T15:17:51.417" v="2830" actId="12789"/>
          <ac:spMkLst>
            <pc:docMk/>
            <pc:sldMk cId="131778213" sldId="287"/>
            <ac:spMk id="65" creationId="{6229F36A-9B9A-426D-B7EE-919C411CE482}"/>
          </ac:spMkLst>
        </pc:spChg>
        <pc:spChg chg="add mod">
          <ac:chgData name="Emilie CABROL" userId="f7bdfae0-4bdc-4014-acef-2bd557435658" providerId="ADAL" clId="{F649F08E-1F5A-43A5-8846-C20C5F47D766}" dt="2022-03-07T15:17:51.417" v="2830" actId="12789"/>
          <ac:spMkLst>
            <pc:docMk/>
            <pc:sldMk cId="131778213" sldId="287"/>
            <ac:spMk id="66" creationId="{41901CC2-8DC3-484F-ACEE-2726466510E5}"/>
          </ac:spMkLst>
        </pc:spChg>
        <pc:spChg chg="add mod">
          <ac:chgData name="Emilie CABROL" userId="f7bdfae0-4bdc-4014-acef-2bd557435658" providerId="ADAL" clId="{F649F08E-1F5A-43A5-8846-C20C5F47D766}" dt="2022-03-07T16:03:05.457" v="2885" actId="20577"/>
          <ac:spMkLst>
            <pc:docMk/>
            <pc:sldMk cId="131778213" sldId="287"/>
            <ac:spMk id="67" creationId="{54856FA3-20DE-4C1E-8670-977050ABC5CF}"/>
          </ac:spMkLst>
        </pc:spChg>
        <pc:grpChg chg="add del mod">
          <ac:chgData name="Emilie CABROL" userId="f7bdfae0-4bdc-4014-acef-2bd557435658" providerId="ADAL" clId="{F649F08E-1F5A-43A5-8846-C20C5F47D766}" dt="2022-03-07T14:13:48.551" v="2726" actId="165"/>
          <ac:grpSpMkLst>
            <pc:docMk/>
            <pc:sldMk cId="131778213" sldId="287"/>
            <ac:grpSpMk id="47" creationId="{7C9650D5-249B-4327-87B5-EBC5686203D2}"/>
          </ac:grpSpMkLst>
        </pc:grpChg>
        <pc:grpChg chg="add del mod">
          <ac:chgData name="Emilie CABROL" userId="f7bdfae0-4bdc-4014-acef-2bd557435658" providerId="ADAL" clId="{F649F08E-1F5A-43A5-8846-C20C5F47D766}" dt="2022-03-07T14:13:18.358" v="2698" actId="478"/>
          <ac:grpSpMkLst>
            <pc:docMk/>
            <pc:sldMk cId="131778213" sldId="287"/>
            <ac:grpSpMk id="60" creationId="{B2B47B31-942D-41D0-BAA3-2D86A5283DAC}"/>
          </ac:grpSpMkLst>
        </pc:grpChg>
        <pc:cxnChg chg="add mod">
          <ac:chgData name="Emilie CABROL" userId="f7bdfae0-4bdc-4014-acef-2bd557435658" providerId="ADAL" clId="{F649F08E-1F5A-43A5-8846-C20C5F47D766}" dt="2022-03-07T14:13:35.814" v="2724" actId="1037"/>
          <ac:cxnSpMkLst>
            <pc:docMk/>
            <pc:sldMk cId="131778213" sldId="287"/>
            <ac:cxnSpMk id="17" creationId="{54A6322A-B7B4-46CF-AB6B-05919780EE22}"/>
          </ac:cxnSpMkLst>
        </pc:cxnChg>
        <pc:cxnChg chg="add mod">
          <ac:chgData name="Emilie CABROL" userId="f7bdfae0-4bdc-4014-acef-2bd557435658" providerId="ADAL" clId="{F649F08E-1F5A-43A5-8846-C20C5F47D766}" dt="2022-03-07T14:13:35.814" v="2724" actId="1037"/>
          <ac:cxnSpMkLst>
            <pc:docMk/>
            <pc:sldMk cId="131778213" sldId="287"/>
            <ac:cxnSpMk id="20" creationId="{96DA8B3C-7839-4F8D-B4FF-97558A760DCA}"/>
          </ac:cxnSpMkLst>
        </pc:cxnChg>
        <pc:cxnChg chg="add mod">
          <ac:chgData name="Emilie CABROL" userId="f7bdfae0-4bdc-4014-acef-2bd557435658" providerId="ADAL" clId="{F649F08E-1F5A-43A5-8846-C20C5F47D766}" dt="2022-03-07T14:13:35.814" v="2724" actId="1037"/>
          <ac:cxnSpMkLst>
            <pc:docMk/>
            <pc:sldMk cId="131778213" sldId="287"/>
            <ac:cxnSpMk id="21" creationId="{AE146A08-ACA1-4106-8C0B-4757F74F14AD}"/>
          </ac:cxnSpMkLst>
        </pc:cxnChg>
        <pc:cxnChg chg="add mod">
          <ac:chgData name="Emilie CABROL" userId="f7bdfae0-4bdc-4014-acef-2bd557435658" providerId="ADAL" clId="{F649F08E-1F5A-43A5-8846-C20C5F47D766}" dt="2022-03-07T14:13:35.814" v="2724" actId="1037"/>
          <ac:cxnSpMkLst>
            <pc:docMk/>
            <pc:sldMk cId="131778213" sldId="287"/>
            <ac:cxnSpMk id="23" creationId="{EED1150B-1E83-4905-972F-5AB7C896E132}"/>
          </ac:cxnSpMkLst>
        </pc:cxnChg>
        <pc:cxnChg chg="add mod">
          <ac:chgData name="Emilie CABROL" userId="f7bdfae0-4bdc-4014-acef-2bd557435658" providerId="ADAL" clId="{F649F08E-1F5A-43A5-8846-C20C5F47D766}" dt="2022-03-07T14:13:35.814" v="2724" actId="1037"/>
          <ac:cxnSpMkLst>
            <pc:docMk/>
            <pc:sldMk cId="131778213" sldId="287"/>
            <ac:cxnSpMk id="26" creationId="{319A4FE2-ED9E-4955-A821-FF01F684DFF5}"/>
          </ac:cxnSpMkLst>
        </pc:cxnChg>
        <pc:cxnChg chg="add del mod">
          <ac:chgData name="Emilie CABROL" userId="f7bdfae0-4bdc-4014-acef-2bd557435658" providerId="ADAL" clId="{F649F08E-1F5A-43A5-8846-C20C5F47D766}" dt="2022-03-07T14:07:54.806" v="2611" actId="478"/>
          <ac:cxnSpMkLst>
            <pc:docMk/>
            <pc:sldMk cId="131778213" sldId="287"/>
            <ac:cxnSpMk id="32" creationId="{05CB8D7B-7A82-426D-8C7F-096FFF7265CF}"/>
          </ac:cxnSpMkLst>
        </pc:cxnChg>
        <pc:cxnChg chg="del mod topLvl">
          <ac:chgData name="Emilie CABROL" userId="f7bdfae0-4bdc-4014-acef-2bd557435658" providerId="ADAL" clId="{F649F08E-1F5A-43A5-8846-C20C5F47D766}" dt="2022-03-07T14:14:07.773" v="2732" actId="478"/>
          <ac:cxnSpMkLst>
            <pc:docMk/>
            <pc:sldMk cId="131778213" sldId="287"/>
            <ac:cxnSpMk id="48" creationId="{E0CE2EB9-4D59-4F23-8515-CB98625645D8}"/>
          </ac:cxnSpMkLst>
        </pc:cxnChg>
        <pc:cxnChg chg="del mod topLvl">
          <ac:chgData name="Emilie CABROL" userId="f7bdfae0-4bdc-4014-acef-2bd557435658" providerId="ADAL" clId="{F649F08E-1F5A-43A5-8846-C20C5F47D766}" dt="2022-03-07T14:13:53.037" v="2727" actId="478"/>
          <ac:cxnSpMkLst>
            <pc:docMk/>
            <pc:sldMk cId="131778213" sldId="287"/>
            <ac:cxnSpMk id="49" creationId="{9BD72C6B-B2A1-4298-9E4E-4093C6F62085}"/>
          </ac:cxnSpMkLst>
        </pc:cxnChg>
        <pc:cxnChg chg="del mod topLvl">
          <ac:chgData name="Emilie CABROL" userId="f7bdfae0-4bdc-4014-acef-2bd557435658" providerId="ADAL" clId="{F649F08E-1F5A-43A5-8846-C20C5F47D766}" dt="2022-03-07T14:13:58.677" v="2729" actId="478"/>
          <ac:cxnSpMkLst>
            <pc:docMk/>
            <pc:sldMk cId="131778213" sldId="287"/>
            <ac:cxnSpMk id="50" creationId="{9A2463FB-1E94-4F0F-A46B-8B19810CA583}"/>
          </ac:cxnSpMkLst>
        </pc:cxnChg>
        <pc:cxnChg chg="mod topLvl">
          <ac:chgData name="Emilie CABROL" userId="f7bdfae0-4bdc-4014-acef-2bd557435658" providerId="ADAL" clId="{F649F08E-1F5A-43A5-8846-C20C5F47D766}" dt="2022-03-07T14:13:48.551" v="2726" actId="165"/>
          <ac:cxnSpMkLst>
            <pc:docMk/>
            <pc:sldMk cId="131778213" sldId="287"/>
            <ac:cxnSpMk id="51" creationId="{B675F8CC-584C-4D81-AD96-C0D66D06CAA8}"/>
          </ac:cxnSpMkLst>
        </pc:cxnChg>
        <pc:cxnChg chg="del mod topLvl">
          <ac:chgData name="Emilie CABROL" userId="f7bdfae0-4bdc-4014-acef-2bd557435658" providerId="ADAL" clId="{F649F08E-1F5A-43A5-8846-C20C5F47D766}" dt="2022-03-07T14:13:58.677" v="2729" actId="478"/>
          <ac:cxnSpMkLst>
            <pc:docMk/>
            <pc:sldMk cId="131778213" sldId="287"/>
            <ac:cxnSpMk id="52" creationId="{372FD4D4-5B1C-494B-9A00-1A4FE985ADF0}"/>
          </ac:cxnSpMkLst>
        </pc:cxnChg>
        <pc:cxnChg chg="mod topLvl">
          <ac:chgData name="Emilie CABROL" userId="f7bdfae0-4bdc-4014-acef-2bd557435658" providerId="ADAL" clId="{F649F08E-1F5A-43A5-8846-C20C5F47D766}" dt="2022-03-07T14:13:48.551" v="2726" actId="165"/>
          <ac:cxnSpMkLst>
            <pc:docMk/>
            <pc:sldMk cId="131778213" sldId="287"/>
            <ac:cxnSpMk id="53" creationId="{1B0E787E-27C4-43BF-AC2C-76BBA7492D9E}"/>
          </ac:cxnSpMkLst>
        </pc:cxnChg>
        <pc:cxnChg chg="del mod topLvl">
          <ac:chgData name="Emilie CABROL" userId="f7bdfae0-4bdc-4014-acef-2bd557435658" providerId="ADAL" clId="{F649F08E-1F5A-43A5-8846-C20C5F47D766}" dt="2022-03-07T14:13:58.677" v="2729" actId="478"/>
          <ac:cxnSpMkLst>
            <pc:docMk/>
            <pc:sldMk cId="131778213" sldId="287"/>
            <ac:cxnSpMk id="54" creationId="{D69CD161-4B23-4731-83EF-113EE925A9C0}"/>
          </ac:cxnSpMkLst>
        </pc:cxnChg>
        <pc:cxnChg chg="del mod topLvl">
          <ac:chgData name="Emilie CABROL" userId="f7bdfae0-4bdc-4014-acef-2bd557435658" providerId="ADAL" clId="{F649F08E-1F5A-43A5-8846-C20C5F47D766}" dt="2022-03-07T14:13:58.677" v="2729" actId="478"/>
          <ac:cxnSpMkLst>
            <pc:docMk/>
            <pc:sldMk cId="131778213" sldId="287"/>
            <ac:cxnSpMk id="55" creationId="{150CF034-BE1B-4F37-AA14-3323CDBB6D49}"/>
          </ac:cxnSpMkLst>
        </pc:cxnChg>
        <pc:cxnChg chg="del mod topLvl">
          <ac:chgData name="Emilie CABROL" userId="f7bdfae0-4bdc-4014-acef-2bd557435658" providerId="ADAL" clId="{F649F08E-1F5A-43A5-8846-C20C5F47D766}" dt="2022-03-07T14:13:53.037" v="2727" actId="478"/>
          <ac:cxnSpMkLst>
            <pc:docMk/>
            <pc:sldMk cId="131778213" sldId="287"/>
            <ac:cxnSpMk id="56" creationId="{6FDB1797-7C92-460F-9BFF-ABDAD504C16A}"/>
          </ac:cxnSpMkLst>
        </pc:cxnChg>
        <pc:cxnChg chg="del mod topLvl">
          <ac:chgData name="Emilie CABROL" userId="f7bdfae0-4bdc-4014-acef-2bd557435658" providerId="ADAL" clId="{F649F08E-1F5A-43A5-8846-C20C5F47D766}" dt="2022-03-07T14:13:58.677" v="2729" actId="478"/>
          <ac:cxnSpMkLst>
            <pc:docMk/>
            <pc:sldMk cId="131778213" sldId="287"/>
            <ac:cxnSpMk id="57" creationId="{A0C7FD97-861F-4B03-8643-7257306D64ED}"/>
          </ac:cxnSpMkLst>
        </pc:cxnChg>
        <pc:cxnChg chg="mod topLvl">
          <ac:chgData name="Emilie CABROL" userId="f7bdfae0-4bdc-4014-acef-2bd557435658" providerId="ADAL" clId="{F649F08E-1F5A-43A5-8846-C20C5F47D766}" dt="2022-03-07T14:18:43.725" v="2764" actId="1037"/>
          <ac:cxnSpMkLst>
            <pc:docMk/>
            <pc:sldMk cId="131778213" sldId="287"/>
            <ac:cxnSpMk id="58" creationId="{358C4A1F-B8ED-4DE9-83FA-F712BAB185C5}"/>
          </ac:cxnSpMkLst>
        </pc:cxnChg>
        <pc:cxnChg chg="mod topLvl">
          <ac:chgData name="Emilie CABROL" userId="f7bdfae0-4bdc-4014-acef-2bd557435658" providerId="ADAL" clId="{F649F08E-1F5A-43A5-8846-C20C5F47D766}" dt="2022-03-07T14:13:48.551" v="2726" actId="165"/>
          <ac:cxnSpMkLst>
            <pc:docMk/>
            <pc:sldMk cId="131778213" sldId="287"/>
            <ac:cxnSpMk id="59" creationId="{A55D3997-DB46-44FB-A1A7-CC66483299CD}"/>
          </ac:cxnSpMkLst>
        </pc:cxnChg>
        <pc:cxnChg chg="mod">
          <ac:chgData name="Emilie CABROL" userId="f7bdfae0-4bdc-4014-acef-2bd557435658" providerId="ADAL" clId="{F649F08E-1F5A-43A5-8846-C20C5F47D766}" dt="2022-03-07T14:06:01.737" v="2609" actId="1076"/>
          <ac:cxnSpMkLst>
            <pc:docMk/>
            <pc:sldMk cId="131778213" sldId="287"/>
            <ac:cxnSpMk id="61" creationId="{C91477B6-072E-4864-8F6F-9603BA3CE896}"/>
          </ac:cxnSpMkLst>
        </pc:cxnChg>
        <pc:cxnChg chg="mod">
          <ac:chgData name="Emilie CABROL" userId="f7bdfae0-4bdc-4014-acef-2bd557435658" providerId="ADAL" clId="{F649F08E-1F5A-43A5-8846-C20C5F47D766}" dt="2022-03-07T14:06:01.737" v="2609" actId="1076"/>
          <ac:cxnSpMkLst>
            <pc:docMk/>
            <pc:sldMk cId="131778213" sldId="287"/>
            <ac:cxnSpMk id="63" creationId="{352FCCAD-578E-4592-B90F-829CF79FF4BD}"/>
          </ac:cxnSpMkLst>
        </pc:cxnChg>
      </pc:sldChg>
      <pc:sldChg chg="addSp delSp modSp add mod">
        <pc:chgData name="Emilie CABROL" userId="f7bdfae0-4bdc-4014-acef-2bd557435658" providerId="ADAL" clId="{F649F08E-1F5A-43A5-8846-C20C5F47D766}" dt="2022-03-04T16:39:32.150" v="1096" actId="1035"/>
        <pc:sldMkLst>
          <pc:docMk/>
          <pc:sldMk cId="3725312375" sldId="288"/>
        </pc:sldMkLst>
        <pc:spChg chg="add del mod">
          <ac:chgData name="Emilie CABROL" userId="f7bdfae0-4bdc-4014-acef-2bd557435658" providerId="ADAL" clId="{F649F08E-1F5A-43A5-8846-C20C5F47D766}" dt="2022-03-04T16:38:01.118" v="1052" actId="478"/>
          <ac:spMkLst>
            <pc:docMk/>
            <pc:sldMk cId="3725312375" sldId="288"/>
            <ac:spMk id="4" creationId="{6AA82972-6BF5-4FA9-86AF-A8C988B28FB8}"/>
          </ac:spMkLst>
        </pc:spChg>
        <pc:spChg chg="add mod">
          <ac:chgData name="Emilie CABROL" userId="f7bdfae0-4bdc-4014-acef-2bd557435658" providerId="ADAL" clId="{F649F08E-1F5A-43A5-8846-C20C5F47D766}" dt="2022-03-04T16:39:32.150" v="1096" actId="1035"/>
          <ac:spMkLst>
            <pc:docMk/>
            <pc:sldMk cId="3725312375" sldId="288"/>
            <ac:spMk id="5" creationId="{4450B8B6-32B1-4735-875D-ABA651E0A06E}"/>
          </ac:spMkLst>
        </pc:spChg>
        <pc:spChg chg="del">
          <ac:chgData name="Emilie CABROL" userId="f7bdfae0-4bdc-4014-acef-2bd557435658" providerId="ADAL" clId="{F649F08E-1F5A-43A5-8846-C20C5F47D766}" dt="2022-03-04T16:18:48.246" v="831" actId="478"/>
          <ac:spMkLst>
            <pc:docMk/>
            <pc:sldMk cId="3725312375" sldId="288"/>
            <ac:spMk id="10" creationId="{130A22C4-5167-448A-9650-B2354BF4C2FE}"/>
          </ac:spMkLst>
        </pc:spChg>
      </pc:sldChg>
      <pc:sldChg chg="addSp delSp modSp add mod">
        <pc:chgData name="Emilie CABROL" userId="f7bdfae0-4bdc-4014-acef-2bd557435658" providerId="ADAL" clId="{F649F08E-1F5A-43A5-8846-C20C5F47D766}" dt="2022-03-04T16:39:18.204" v="1089"/>
        <pc:sldMkLst>
          <pc:docMk/>
          <pc:sldMk cId="713649784" sldId="289"/>
        </pc:sldMkLst>
        <pc:spChg chg="add del mod">
          <ac:chgData name="Emilie CABROL" userId="f7bdfae0-4bdc-4014-acef-2bd557435658" providerId="ADAL" clId="{F649F08E-1F5A-43A5-8846-C20C5F47D766}" dt="2022-03-04T16:37:56.798" v="1051" actId="478"/>
          <ac:spMkLst>
            <pc:docMk/>
            <pc:sldMk cId="713649784" sldId="289"/>
            <ac:spMk id="4" creationId="{75B1D89B-562B-4DDF-A73F-EC6AF81CCF21}"/>
          </ac:spMkLst>
        </pc:spChg>
        <pc:spChg chg="add mod">
          <ac:chgData name="Emilie CABROL" userId="f7bdfae0-4bdc-4014-acef-2bd557435658" providerId="ADAL" clId="{F649F08E-1F5A-43A5-8846-C20C5F47D766}" dt="2022-03-04T16:39:18.204" v="1089"/>
          <ac:spMkLst>
            <pc:docMk/>
            <pc:sldMk cId="713649784" sldId="289"/>
            <ac:spMk id="5" creationId="{45E1DCC2-11CD-41F7-969A-E4566F5B1573}"/>
          </ac:spMkLst>
        </pc:spChg>
        <pc:spChg chg="del">
          <ac:chgData name="Emilie CABROL" userId="f7bdfae0-4bdc-4014-acef-2bd557435658" providerId="ADAL" clId="{F649F08E-1F5A-43A5-8846-C20C5F47D766}" dt="2022-03-04T16:18:43.143" v="829" actId="478"/>
          <ac:spMkLst>
            <pc:docMk/>
            <pc:sldMk cId="713649784" sldId="289"/>
            <ac:spMk id="10" creationId="{130A22C4-5167-448A-9650-B2354BF4C2FE}"/>
          </ac:spMkLst>
        </pc:spChg>
      </pc:sldChg>
      <pc:sldChg chg="modSp del mod">
        <pc:chgData name="Emilie CABROL" userId="f7bdfae0-4bdc-4014-acef-2bd557435658" providerId="ADAL" clId="{F649F08E-1F5A-43A5-8846-C20C5F47D766}" dt="2022-03-04T16:08:19.196" v="777" actId="47"/>
        <pc:sldMkLst>
          <pc:docMk/>
          <pc:sldMk cId="1661189779" sldId="289"/>
        </pc:sldMkLst>
        <pc:spChg chg="mod">
          <ac:chgData name="Emilie CABROL" userId="f7bdfae0-4bdc-4014-acef-2bd557435658" providerId="ADAL" clId="{F649F08E-1F5A-43A5-8846-C20C5F47D766}" dt="2022-03-04T15:57:38.323" v="702"/>
          <ac:spMkLst>
            <pc:docMk/>
            <pc:sldMk cId="1661189779" sldId="289"/>
            <ac:spMk id="105" creationId="{00000000-0000-0000-0000-000000000000}"/>
          </ac:spMkLst>
        </pc:spChg>
      </pc:sldChg>
      <pc:sldChg chg="addSp delSp modSp add mod">
        <pc:chgData name="Emilie CABROL" userId="f7bdfae0-4bdc-4014-acef-2bd557435658" providerId="ADAL" clId="{F649F08E-1F5A-43A5-8846-C20C5F47D766}" dt="2022-03-04T16:39:23.483" v="1093"/>
        <pc:sldMkLst>
          <pc:docMk/>
          <pc:sldMk cId="441078789" sldId="290"/>
        </pc:sldMkLst>
        <pc:spChg chg="add del mod">
          <ac:chgData name="Emilie CABROL" userId="f7bdfae0-4bdc-4014-acef-2bd557435658" providerId="ADAL" clId="{F649F08E-1F5A-43A5-8846-C20C5F47D766}" dt="2022-03-04T16:39:21.129" v="1091"/>
          <ac:spMkLst>
            <pc:docMk/>
            <pc:sldMk cId="441078789" sldId="290"/>
            <ac:spMk id="4" creationId="{D22064EA-8462-4B32-B6B6-EA7000096857}"/>
          </ac:spMkLst>
        </pc:spChg>
        <pc:spChg chg="add mod">
          <ac:chgData name="Emilie CABROL" userId="f7bdfae0-4bdc-4014-acef-2bd557435658" providerId="ADAL" clId="{F649F08E-1F5A-43A5-8846-C20C5F47D766}" dt="2022-03-04T16:39:23.483" v="1093"/>
          <ac:spMkLst>
            <pc:docMk/>
            <pc:sldMk cId="441078789" sldId="290"/>
            <ac:spMk id="5" creationId="{6BFB109F-5627-4F3D-AFA6-008D738F143C}"/>
          </ac:spMkLst>
        </pc:spChg>
        <pc:spChg chg="add del mod">
          <ac:chgData name="Emilie CABROL" userId="f7bdfae0-4bdc-4014-acef-2bd557435658" providerId="ADAL" clId="{F649F08E-1F5A-43A5-8846-C20C5F47D766}" dt="2022-03-04T16:39:23.048" v="1092" actId="478"/>
          <ac:spMkLst>
            <pc:docMk/>
            <pc:sldMk cId="441078789" sldId="290"/>
            <ac:spMk id="10" creationId="{130A22C4-5167-448A-9650-B2354BF4C2FE}"/>
          </ac:spMkLst>
        </pc:spChg>
      </pc:sldChg>
      <pc:sldChg chg="addSp delSp modSp del mod">
        <pc:chgData name="Emilie CABROL" userId="f7bdfae0-4bdc-4014-acef-2bd557435658" providerId="ADAL" clId="{F649F08E-1F5A-43A5-8846-C20C5F47D766}" dt="2022-03-04T16:08:17.596" v="774" actId="47"/>
        <pc:sldMkLst>
          <pc:docMk/>
          <pc:sldMk cId="855696796" sldId="290"/>
        </pc:sldMkLst>
        <pc:spChg chg="del">
          <ac:chgData name="Emilie CABROL" userId="f7bdfae0-4bdc-4014-acef-2bd557435658" providerId="ADAL" clId="{F649F08E-1F5A-43A5-8846-C20C5F47D766}" dt="2022-03-04T16:08:03.858" v="771" actId="478"/>
          <ac:spMkLst>
            <pc:docMk/>
            <pc:sldMk cId="855696796" sldId="290"/>
            <ac:spMk id="2" creationId="{DB8C7EC9-4F94-435E-9143-83863A26E9B9}"/>
          </ac:spMkLst>
        </pc:spChg>
        <pc:spChg chg="del">
          <ac:chgData name="Emilie CABROL" userId="f7bdfae0-4bdc-4014-acef-2bd557435658" providerId="ADAL" clId="{F649F08E-1F5A-43A5-8846-C20C5F47D766}" dt="2022-03-04T16:08:03.858" v="771" actId="478"/>
          <ac:spMkLst>
            <pc:docMk/>
            <pc:sldMk cId="855696796" sldId="290"/>
            <ac:spMk id="3" creationId="{EA0D3A2F-14E7-4642-8FB8-18AFC3AD149C}"/>
          </ac:spMkLst>
        </pc:spChg>
        <pc:spChg chg="del">
          <ac:chgData name="Emilie CABROL" userId="f7bdfae0-4bdc-4014-acef-2bd557435658" providerId="ADAL" clId="{F649F08E-1F5A-43A5-8846-C20C5F47D766}" dt="2022-03-04T16:08:03.858" v="771" actId="478"/>
          <ac:spMkLst>
            <pc:docMk/>
            <pc:sldMk cId="855696796" sldId="290"/>
            <ac:spMk id="4" creationId="{00000000-0000-0000-0000-000000000000}"/>
          </ac:spMkLst>
        </pc:spChg>
        <pc:spChg chg="del">
          <ac:chgData name="Emilie CABROL" userId="f7bdfae0-4bdc-4014-acef-2bd557435658" providerId="ADAL" clId="{F649F08E-1F5A-43A5-8846-C20C5F47D766}" dt="2022-03-04T16:08:03.858" v="771" actId="478"/>
          <ac:spMkLst>
            <pc:docMk/>
            <pc:sldMk cId="855696796" sldId="290"/>
            <ac:spMk id="5" creationId="{9DB3C2E2-06ED-4A85-BB44-E276E17636B0}"/>
          </ac:spMkLst>
        </pc:spChg>
        <pc:spChg chg="add del mod">
          <ac:chgData name="Emilie CABROL" userId="f7bdfae0-4bdc-4014-acef-2bd557435658" providerId="ADAL" clId="{F649F08E-1F5A-43A5-8846-C20C5F47D766}" dt="2022-03-04T16:08:08.366" v="773" actId="478"/>
          <ac:spMkLst>
            <pc:docMk/>
            <pc:sldMk cId="855696796" sldId="290"/>
            <ac:spMk id="12" creationId="{00000000-0000-0000-0000-000000000000}"/>
          </ac:spMkLst>
        </pc:spChg>
        <pc:spChg chg="add del">
          <ac:chgData name="Emilie CABROL" userId="f7bdfae0-4bdc-4014-acef-2bd557435658" providerId="ADAL" clId="{F649F08E-1F5A-43A5-8846-C20C5F47D766}" dt="2022-03-04T16:08:03.858" v="771" actId="478"/>
          <ac:spMkLst>
            <pc:docMk/>
            <pc:sldMk cId="855696796" sldId="290"/>
            <ac:spMk id="24" creationId="{00000000-0000-0000-0000-000000000000}"/>
          </ac:spMkLst>
        </pc:spChg>
        <pc:spChg chg="del">
          <ac:chgData name="Emilie CABROL" userId="f7bdfae0-4bdc-4014-acef-2bd557435658" providerId="ADAL" clId="{F649F08E-1F5A-43A5-8846-C20C5F47D766}" dt="2022-03-04T16:08:03.858" v="771" actId="478"/>
          <ac:spMkLst>
            <pc:docMk/>
            <pc:sldMk cId="855696796" sldId="290"/>
            <ac:spMk id="37" creationId="{97BFC6E0-70DE-4F8F-A4EA-1B55FDEFBAA6}"/>
          </ac:spMkLst>
        </pc:spChg>
        <pc:spChg chg="add del">
          <ac:chgData name="Emilie CABROL" userId="f7bdfae0-4bdc-4014-acef-2bd557435658" providerId="ADAL" clId="{F649F08E-1F5A-43A5-8846-C20C5F47D766}" dt="2022-03-04T16:08:08.366" v="773" actId="478"/>
          <ac:spMkLst>
            <pc:docMk/>
            <pc:sldMk cId="855696796" sldId="290"/>
            <ac:spMk id="42" creationId="{1C93706C-5B32-452B-B7AC-718CB09260A0}"/>
          </ac:spMkLst>
        </pc:spChg>
        <pc:spChg chg="add del">
          <ac:chgData name="Emilie CABROL" userId="f7bdfae0-4bdc-4014-acef-2bd557435658" providerId="ADAL" clId="{F649F08E-1F5A-43A5-8846-C20C5F47D766}" dt="2022-03-04T16:08:08.366" v="773" actId="478"/>
          <ac:spMkLst>
            <pc:docMk/>
            <pc:sldMk cId="855696796" sldId="290"/>
            <ac:spMk id="46" creationId="{385F7737-0CE9-4D7A-BA8D-E9DB90E96D75}"/>
          </ac:spMkLst>
        </pc:spChg>
        <pc:spChg chg="add del">
          <ac:chgData name="Emilie CABROL" userId="f7bdfae0-4bdc-4014-acef-2bd557435658" providerId="ADAL" clId="{F649F08E-1F5A-43A5-8846-C20C5F47D766}" dt="2022-03-04T16:08:00.291" v="770" actId="478"/>
          <ac:spMkLst>
            <pc:docMk/>
            <pc:sldMk cId="855696796" sldId="290"/>
            <ac:spMk id="47" creationId="{8A380E76-FDEE-4E4F-A3A3-875B01EB57CF}"/>
          </ac:spMkLst>
        </pc:spChg>
        <pc:spChg chg="add del">
          <ac:chgData name="Emilie CABROL" userId="f7bdfae0-4bdc-4014-acef-2bd557435658" providerId="ADAL" clId="{F649F08E-1F5A-43A5-8846-C20C5F47D766}" dt="2022-03-04T16:08:03.858" v="771" actId="478"/>
          <ac:spMkLst>
            <pc:docMk/>
            <pc:sldMk cId="855696796" sldId="290"/>
            <ac:spMk id="48" creationId="{EE7E2AE7-B0B1-4EDA-8549-742020DCC4B2}"/>
          </ac:spMkLst>
        </pc:spChg>
        <pc:spChg chg="add del">
          <ac:chgData name="Emilie CABROL" userId="f7bdfae0-4bdc-4014-acef-2bd557435658" providerId="ADAL" clId="{F649F08E-1F5A-43A5-8846-C20C5F47D766}" dt="2022-03-04T16:08:03.858" v="771" actId="478"/>
          <ac:spMkLst>
            <pc:docMk/>
            <pc:sldMk cId="855696796" sldId="290"/>
            <ac:spMk id="49" creationId="{EF19AD0A-C298-4523-98F3-6ACEE174103C}"/>
          </ac:spMkLst>
        </pc:spChg>
        <pc:spChg chg="del">
          <ac:chgData name="Emilie CABROL" userId="f7bdfae0-4bdc-4014-acef-2bd557435658" providerId="ADAL" clId="{F649F08E-1F5A-43A5-8846-C20C5F47D766}" dt="2022-03-04T16:08:03.858" v="771" actId="478"/>
          <ac:spMkLst>
            <pc:docMk/>
            <pc:sldMk cId="855696796" sldId="290"/>
            <ac:spMk id="59" creationId="{A7210E94-4C35-47CE-8F9D-B3C278F0E024}"/>
          </ac:spMkLst>
        </pc:spChg>
        <pc:spChg chg="del">
          <ac:chgData name="Emilie CABROL" userId="f7bdfae0-4bdc-4014-acef-2bd557435658" providerId="ADAL" clId="{F649F08E-1F5A-43A5-8846-C20C5F47D766}" dt="2022-03-04T16:08:03.858" v="771" actId="478"/>
          <ac:spMkLst>
            <pc:docMk/>
            <pc:sldMk cId="855696796" sldId="290"/>
            <ac:spMk id="60" creationId="{EA3DA70D-560F-4A3A-94C3-10FA6D23F64F}"/>
          </ac:spMkLst>
        </pc:spChg>
        <pc:spChg chg="del">
          <ac:chgData name="Emilie CABROL" userId="f7bdfae0-4bdc-4014-acef-2bd557435658" providerId="ADAL" clId="{F649F08E-1F5A-43A5-8846-C20C5F47D766}" dt="2022-03-04T16:08:03.858" v="771" actId="478"/>
          <ac:spMkLst>
            <pc:docMk/>
            <pc:sldMk cId="855696796" sldId="290"/>
            <ac:spMk id="61" creationId="{3E03442F-4683-443D-B1CD-432EFE9885CB}"/>
          </ac:spMkLst>
        </pc:spChg>
        <pc:spChg chg="del">
          <ac:chgData name="Emilie CABROL" userId="f7bdfae0-4bdc-4014-acef-2bd557435658" providerId="ADAL" clId="{F649F08E-1F5A-43A5-8846-C20C5F47D766}" dt="2022-03-04T16:08:03.858" v="771" actId="478"/>
          <ac:spMkLst>
            <pc:docMk/>
            <pc:sldMk cId="855696796" sldId="290"/>
            <ac:spMk id="62" creationId="{D5C62F7C-D7B5-4363-B6F0-2E2AFB52BD5A}"/>
          </ac:spMkLst>
        </pc:spChg>
        <pc:spChg chg="del">
          <ac:chgData name="Emilie CABROL" userId="f7bdfae0-4bdc-4014-acef-2bd557435658" providerId="ADAL" clId="{F649F08E-1F5A-43A5-8846-C20C5F47D766}" dt="2022-03-04T16:08:03.858" v="771" actId="478"/>
          <ac:spMkLst>
            <pc:docMk/>
            <pc:sldMk cId="855696796" sldId="290"/>
            <ac:spMk id="63" creationId="{C51D3C59-9F21-46E8-AD49-CD65C08C7A90}"/>
          </ac:spMkLst>
        </pc:spChg>
        <pc:spChg chg="del">
          <ac:chgData name="Emilie CABROL" userId="f7bdfae0-4bdc-4014-acef-2bd557435658" providerId="ADAL" clId="{F649F08E-1F5A-43A5-8846-C20C5F47D766}" dt="2022-03-04T16:08:03.858" v="771" actId="478"/>
          <ac:spMkLst>
            <pc:docMk/>
            <pc:sldMk cId="855696796" sldId="290"/>
            <ac:spMk id="64" creationId="{6563AEC2-40C0-4F25-AE31-A819584C792C}"/>
          </ac:spMkLst>
        </pc:spChg>
        <pc:spChg chg="del">
          <ac:chgData name="Emilie CABROL" userId="f7bdfae0-4bdc-4014-acef-2bd557435658" providerId="ADAL" clId="{F649F08E-1F5A-43A5-8846-C20C5F47D766}" dt="2022-03-04T16:08:03.858" v="771" actId="478"/>
          <ac:spMkLst>
            <pc:docMk/>
            <pc:sldMk cId="855696796" sldId="290"/>
            <ac:spMk id="65" creationId="{4EB15274-B5E5-4F69-95B6-88A23308DDC2}"/>
          </ac:spMkLst>
        </pc:spChg>
        <pc:spChg chg="del">
          <ac:chgData name="Emilie CABROL" userId="f7bdfae0-4bdc-4014-acef-2bd557435658" providerId="ADAL" clId="{F649F08E-1F5A-43A5-8846-C20C5F47D766}" dt="2022-03-04T16:08:03.858" v="771" actId="478"/>
          <ac:spMkLst>
            <pc:docMk/>
            <pc:sldMk cId="855696796" sldId="290"/>
            <ac:spMk id="66" creationId="{08B286A7-5A29-48CF-93C1-F046E96C3A9F}"/>
          </ac:spMkLst>
        </pc:spChg>
        <pc:spChg chg="del">
          <ac:chgData name="Emilie CABROL" userId="f7bdfae0-4bdc-4014-acef-2bd557435658" providerId="ADAL" clId="{F649F08E-1F5A-43A5-8846-C20C5F47D766}" dt="2022-03-04T16:08:03.858" v="771" actId="478"/>
          <ac:spMkLst>
            <pc:docMk/>
            <pc:sldMk cId="855696796" sldId="290"/>
            <ac:spMk id="80" creationId="{7B140BE7-36BC-46FD-B28E-83E1298AA2F3}"/>
          </ac:spMkLst>
        </pc:spChg>
        <pc:spChg chg="del">
          <ac:chgData name="Emilie CABROL" userId="f7bdfae0-4bdc-4014-acef-2bd557435658" providerId="ADAL" clId="{F649F08E-1F5A-43A5-8846-C20C5F47D766}" dt="2022-03-04T16:08:03.858" v="771" actId="478"/>
          <ac:spMkLst>
            <pc:docMk/>
            <pc:sldMk cId="855696796" sldId="290"/>
            <ac:spMk id="83" creationId="{210D0A0C-663F-4D99-BC0D-8CE298E42A2F}"/>
          </ac:spMkLst>
        </pc:spChg>
        <pc:spChg chg="del mod">
          <ac:chgData name="Emilie CABROL" userId="f7bdfae0-4bdc-4014-acef-2bd557435658" providerId="ADAL" clId="{F649F08E-1F5A-43A5-8846-C20C5F47D766}" dt="2022-03-04T16:08:06.278" v="772" actId="478"/>
          <ac:spMkLst>
            <pc:docMk/>
            <pc:sldMk cId="855696796" sldId="290"/>
            <ac:spMk id="100" creationId="{51409906-F51B-4F12-B740-152729C811FD}"/>
          </ac:spMkLst>
        </pc:spChg>
        <pc:picChg chg="add del">
          <ac:chgData name="Emilie CABROL" userId="f7bdfae0-4bdc-4014-acef-2bd557435658" providerId="ADAL" clId="{F649F08E-1F5A-43A5-8846-C20C5F47D766}" dt="2022-03-04T16:08:08.366" v="773" actId="478"/>
          <ac:picMkLst>
            <pc:docMk/>
            <pc:sldMk cId="855696796" sldId="290"/>
            <ac:picMk id="41" creationId="{C8DC68BF-0E0D-4E90-BF89-B96BD58C9E27}"/>
          </ac:picMkLst>
        </pc:picChg>
        <pc:picChg chg="add del">
          <ac:chgData name="Emilie CABROL" userId="f7bdfae0-4bdc-4014-acef-2bd557435658" providerId="ADAL" clId="{F649F08E-1F5A-43A5-8846-C20C5F47D766}" dt="2022-03-04T16:08:08.366" v="773" actId="478"/>
          <ac:picMkLst>
            <pc:docMk/>
            <pc:sldMk cId="855696796" sldId="290"/>
            <ac:picMk id="43" creationId="{81521E92-57ED-4BEC-B032-19BCA6E8552B}"/>
          </ac:picMkLst>
        </pc:picChg>
        <pc:cxnChg chg="del">
          <ac:chgData name="Emilie CABROL" userId="f7bdfae0-4bdc-4014-acef-2bd557435658" providerId="ADAL" clId="{F649F08E-1F5A-43A5-8846-C20C5F47D766}" dt="2022-03-04T16:08:03.858" v="771" actId="478"/>
          <ac:cxnSpMkLst>
            <pc:docMk/>
            <pc:sldMk cId="855696796" sldId="290"/>
            <ac:cxnSpMk id="67" creationId="{49BA95D3-3BFC-4F2D-9678-D7A48D01ABB0}"/>
          </ac:cxnSpMkLst>
        </pc:cxnChg>
        <pc:cxnChg chg="del">
          <ac:chgData name="Emilie CABROL" userId="f7bdfae0-4bdc-4014-acef-2bd557435658" providerId="ADAL" clId="{F649F08E-1F5A-43A5-8846-C20C5F47D766}" dt="2022-03-04T16:08:03.858" v="771" actId="478"/>
          <ac:cxnSpMkLst>
            <pc:docMk/>
            <pc:sldMk cId="855696796" sldId="290"/>
            <ac:cxnSpMk id="68" creationId="{A116FC8C-7ED2-4168-95EF-0F535568C4E0}"/>
          </ac:cxnSpMkLst>
        </pc:cxnChg>
        <pc:cxnChg chg="del">
          <ac:chgData name="Emilie CABROL" userId="f7bdfae0-4bdc-4014-acef-2bd557435658" providerId="ADAL" clId="{F649F08E-1F5A-43A5-8846-C20C5F47D766}" dt="2022-03-04T16:08:03.858" v="771" actId="478"/>
          <ac:cxnSpMkLst>
            <pc:docMk/>
            <pc:sldMk cId="855696796" sldId="290"/>
            <ac:cxnSpMk id="69" creationId="{0DDC3ACB-901F-4974-97FD-25BFD66626D3}"/>
          </ac:cxnSpMkLst>
        </pc:cxnChg>
        <pc:cxnChg chg="del">
          <ac:chgData name="Emilie CABROL" userId="f7bdfae0-4bdc-4014-acef-2bd557435658" providerId="ADAL" clId="{F649F08E-1F5A-43A5-8846-C20C5F47D766}" dt="2022-03-04T16:08:03.858" v="771" actId="478"/>
          <ac:cxnSpMkLst>
            <pc:docMk/>
            <pc:sldMk cId="855696796" sldId="290"/>
            <ac:cxnSpMk id="70" creationId="{EF6B6D0B-EE5D-437D-9764-922BE8399D74}"/>
          </ac:cxnSpMkLst>
        </pc:cxnChg>
        <pc:cxnChg chg="del">
          <ac:chgData name="Emilie CABROL" userId="f7bdfae0-4bdc-4014-acef-2bd557435658" providerId="ADAL" clId="{F649F08E-1F5A-43A5-8846-C20C5F47D766}" dt="2022-03-04T16:08:03.858" v="771" actId="478"/>
          <ac:cxnSpMkLst>
            <pc:docMk/>
            <pc:sldMk cId="855696796" sldId="290"/>
            <ac:cxnSpMk id="71" creationId="{813D4B3E-F86D-4710-A521-E44ED3316842}"/>
          </ac:cxnSpMkLst>
        </pc:cxnChg>
        <pc:cxnChg chg="del">
          <ac:chgData name="Emilie CABROL" userId="f7bdfae0-4bdc-4014-acef-2bd557435658" providerId="ADAL" clId="{F649F08E-1F5A-43A5-8846-C20C5F47D766}" dt="2022-03-04T16:08:03.858" v="771" actId="478"/>
          <ac:cxnSpMkLst>
            <pc:docMk/>
            <pc:sldMk cId="855696796" sldId="290"/>
            <ac:cxnSpMk id="73" creationId="{26733C6B-DCFA-45D1-B117-3C4070BBF40F}"/>
          </ac:cxnSpMkLst>
        </pc:cxnChg>
        <pc:cxnChg chg="del">
          <ac:chgData name="Emilie CABROL" userId="f7bdfae0-4bdc-4014-acef-2bd557435658" providerId="ADAL" clId="{F649F08E-1F5A-43A5-8846-C20C5F47D766}" dt="2022-03-04T16:08:03.858" v="771" actId="478"/>
          <ac:cxnSpMkLst>
            <pc:docMk/>
            <pc:sldMk cId="855696796" sldId="290"/>
            <ac:cxnSpMk id="79" creationId="{624B7BD3-9F65-4A06-9CCD-C55FAC5E724C}"/>
          </ac:cxnSpMkLst>
        </pc:cxnChg>
        <pc:cxnChg chg="del">
          <ac:chgData name="Emilie CABROL" userId="f7bdfae0-4bdc-4014-acef-2bd557435658" providerId="ADAL" clId="{F649F08E-1F5A-43A5-8846-C20C5F47D766}" dt="2022-03-04T16:08:03.858" v="771" actId="478"/>
          <ac:cxnSpMkLst>
            <pc:docMk/>
            <pc:sldMk cId="855696796" sldId="290"/>
            <ac:cxnSpMk id="81" creationId="{0287D763-8879-4EE0-A7DB-E1964A7B64AE}"/>
          </ac:cxnSpMkLst>
        </pc:cxnChg>
        <pc:cxnChg chg="del">
          <ac:chgData name="Emilie CABROL" userId="f7bdfae0-4bdc-4014-acef-2bd557435658" providerId="ADAL" clId="{F649F08E-1F5A-43A5-8846-C20C5F47D766}" dt="2022-03-04T16:08:03.858" v="771" actId="478"/>
          <ac:cxnSpMkLst>
            <pc:docMk/>
            <pc:sldMk cId="855696796" sldId="290"/>
            <ac:cxnSpMk id="85" creationId="{EFF115DF-3B7B-40FC-8897-3AC488730FB2}"/>
          </ac:cxnSpMkLst>
        </pc:cxnChg>
        <pc:cxnChg chg="del">
          <ac:chgData name="Emilie CABROL" userId="f7bdfae0-4bdc-4014-acef-2bd557435658" providerId="ADAL" clId="{F649F08E-1F5A-43A5-8846-C20C5F47D766}" dt="2022-03-04T16:08:03.858" v="771" actId="478"/>
          <ac:cxnSpMkLst>
            <pc:docMk/>
            <pc:sldMk cId="855696796" sldId="290"/>
            <ac:cxnSpMk id="86" creationId="{71092C96-9061-4957-8932-28AF3DDAC9BA}"/>
          </ac:cxnSpMkLst>
        </pc:cxnChg>
      </pc:sldChg>
      <pc:sldChg chg="addSp delSp modSp del mod">
        <pc:chgData name="Emilie CABROL" userId="f7bdfae0-4bdc-4014-acef-2bd557435658" providerId="ADAL" clId="{F649F08E-1F5A-43A5-8846-C20C5F47D766}" dt="2022-03-04T16:08:18.158" v="775" actId="47"/>
        <pc:sldMkLst>
          <pc:docMk/>
          <pc:sldMk cId="3189221019" sldId="291"/>
        </pc:sldMkLst>
        <pc:spChg chg="add del mod">
          <ac:chgData name="Emilie CABROL" userId="f7bdfae0-4bdc-4014-acef-2bd557435658" providerId="ADAL" clId="{F649F08E-1F5A-43A5-8846-C20C5F47D766}" dt="2022-03-04T15:59:22.886" v="709" actId="478"/>
          <ac:spMkLst>
            <pc:docMk/>
            <pc:sldMk cId="3189221019" sldId="291"/>
            <ac:spMk id="2" creationId="{713467A4-CE84-4ED5-9420-A4F483970CDE}"/>
          </ac:spMkLst>
        </pc:spChg>
        <pc:spChg chg="add mod">
          <ac:chgData name="Emilie CABROL" userId="f7bdfae0-4bdc-4014-acef-2bd557435658" providerId="ADAL" clId="{F649F08E-1F5A-43A5-8846-C20C5F47D766}" dt="2022-03-04T16:02:37.256" v="728" actId="1076"/>
          <ac:spMkLst>
            <pc:docMk/>
            <pc:sldMk cId="3189221019" sldId="291"/>
            <ac:spMk id="3" creationId="{B05F8593-6804-4336-91BF-ABCE602F19EC}"/>
          </ac:spMkLst>
        </pc:spChg>
        <pc:spChg chg="add del mod">
          <ac:chgData name="Emilie CABROL" userId="f7bdfae0-4bdc-4014-acef-2bd557435658" providerId="ADAL" clId="{F649F08E-1F5A-43A5-8846-C20C5F47D766}" dt="2022-03-04T16:03:20.796" v="732"/>
          <ac:spMkLst>
            <pc:docMk/>
            <pc:sldMk cId="3189221019" sldId="291"/>
            <ac:spMk id="12" creationId="{00000000-0000-0000-0000-000000000000}"/>
          </ac:spMkLst>
        </pc:spChg>
        <pc:spChg chg="mod">
          <ac:chgData name="Emilie CABROL" userId="f7bdfae0-4bdc-4014-acef-2bd557435658" providerId="ADAL" clId="{F649F08E-1F5A-43A5-8846-C20C5F47D766}" dt="2022-03-04T15:57:38.323" v="702"/>
          <ac:spMkLst>
            <pc:docMk/>
            <pc:sldMk cId="3189221019" sldId="291"/>
            <ac:spMk id="23" creationId="{9B423D89-9DB3-4331-807A-1BC97B6804B3}"/>
          </ac:spMkLst>
        </pc:spChg>
        <pc:spChg chg="del mod">
          <ac:chgData name="Emilie CABROL" userId="f7bdfae0-4bdc-4014-acef-2bd557435658" providerId="ADAL" clId="{F649F08E-1F5A-43A5-8846-C20C5F47D766}" dt="2022-03-04T16:02:17.822" v="722" actId="478"/>
          <ac:spMkLst>
            <pc:docMk/>
            <pc:sldMk cId="3189221019" sldId="291"/>
            <ac:spMk id="28" creationId="{00000000-0000-0000-0000-000000000000}"/>
          </ac:spMkLst>
        </pc:spChg>
        <pc:spChg chg="del mod">
          <ac:chgData name="Emilie CABROL" userId="f7bdfae0-4bdc-4014-acef-2bd557435658" providerId="ADAL" clId="{F649F08E-1F5A-43A5-8846-C20C5F47D766}" dt="2022-03-04T16:02:15.974" v="721" actId="478"/>
          <ac:spMkLst>
            <pc:docMk/>
            <pc:sldMk cId="3189221019" sldId="291"/>
            <ac:spMk id="30" creationId="{00000000-0000-0000-0000-000000000000}"/>
          </ac:spMkLst>
        </pc:spChg>
        <pc:spChg chg="del mod">
          <ac:chgData name="Emilie CABROL" userId="f7bdfae0-4bdc-4014-acef-2bd557435658" providerId="ADAL" clId="{F649F08E-1F5A-43A5-8846-C20C5F47D766}" dt="2022-03-04T16:02:13.069" v="720" actId="478"/>
          <ac:spMkLst>
            <pc:docMk/>
            <pc:sldMk cId="3189221019" sldId="291"/>
            <ac:spMk id="31" creationId="{00000000-0000-0000-0000-000000000000}"/>
          </ac:spMkLst>
        </pc:spChg>
        <pc:spChg chg="add del">
          <ac:chgData name="Emilie CABROL" userId="f7bdfae0-4bdc-4014-acef-2bd557435658" providerId="ADAL" clId="{F649F08E-1F5A-43A5-8846-C20C5F47D766}" dt="2022-03-04T16:01:05.800" v="715" actId="478"/>
          <ac:spMkLst>
            <pc:docMk/>
            <pc:sldMk cId="3189221019" sldId="291"/>
            <ac:spMk id="32" creationId="{65C512AD-CBA7-4C81-8005-0EE57F811B10}"/>
          </ac:spMkLst>
        </pc:spChg>
        <pc:spChg chg="add mod">
          <ac:chgData name="Emilie CABROL" userId="f7bdfae0-4bdc-4014-acef-2bd557435658" providerId="ADAL" clId="{F649F08E-1F5A-43A5-8846-C20C5F47D766}" dt="2022-03-04T16:02:39.507" v="729" actId="571"/>
          <ac:spMkLst>
            <pc:docMk/>
            <pc:sldMk cId="3189221019" sldId="291"/>
            <ac:spMk id="33" creationId="{B18AD088-7112-497F-98AA-60081FB359DF}"/>
          </ac:spMkLst>
        </pc:spChg>
        <pc:spChg chg="add del mod">
          <ac:chgData name="Emilie CABROL" userId="f7bdfae0-4bdc-4014-acef-2bd557435658" providerId="ADAL" clId="{F649F08E-1F5A-43A5-8846-C20C5F47D766}" dt="2022-03-04T16:02:11.113" v="719" actId="478"/>
          <ac:spMkLst>
            <pc:docMk/>
            <pc:sldMk cId="3189221019" sldId="291"/>
            <ac:spMk id="34" creationId="{00000000-0000-0000-0000-000000000000}"/>
          </ac:spMkLst>
        </pc:spChg>
        <pc:spChg chg="add mod">
          <ac:chgData name="Emilie CABROL" userId="f7bdfae0-4bdc-4014-acef-2bd557435658" providerId="ADAL" clId="{F649F08E-1F5A-43A5-8846-C20C5F47D766}" dt="2022-03-04T16:02:44.404" v="731" actId="14100"/>
          <ac:spMkLst>
            <pc:docMk/>
            <pc:sldMk cId="3189221019" sldId="291"/>
            <ac:spMk id="35" creationId="{A1F01590-C60E-4BF9-95E2-403FA474A471}"/>
          </ac:spMkLst>
        </pc:spChg>
        <pc:spChg chg="add del">
          <ac:chgData name="Emilie CABROL" userId="f7bdfae0-4bdc-4014-acef-2bd557435658" providerId="ADAL" clId="{F649F08E-1F5A-43A5-8846-C20C5F47D766}" dt="2022-03-04T16:01:05.800" v="715" actId="478"/>
          <ac:spMkLst>
            <pc:docMk/>
            <pc:sldMk cId="3189221019" sldId="291"/>
            <ac:spMk id="37" creationId="{223539E8-B599-4FFC-B9F0-C68B180B5A0A}"/>
          </ac:spMkLst>
        </pc:spChg>
        <pc:spChg chg="add del mod">
          <ac:chgData name="Emilie CABROL" userId="f7bdfae0-4bdc-4014-acef-2bd557435658" providerId="ADAL" clId="{F649F08E-1F5A-43A5-8846-C20C5F47D766}" dt="2022-03-04T16:03:20.796" v="732"/>
          <ac:spMkLst>
            <pc:docMk/>
            <pc:sldMk cId="3189221019" sldId="291"/>
            <ac:spMk id="38" creationId="{00000000-0000-0000-0000-000000000000}"/>
          </ac:spMkLst>
        </pc:spChg>
        <pc:spChg chg="add del">
          <ac:chgData name="Emilie CABROL" userId="f7bdfae0-4bdc-4014-acef-2bd557435658" providerId="ADAL" clId="{F649F08E-1F5A-43A5-8846-C20C5F47D766}" dt="2022-03-04T16:01:05.800" v="715" actId="478"/>
          <ac:spMkLst>
            <pc:docMk/>
            <pc:sldMk cId="3189221019" sldId="291"/>
            <ac:spMk id="41" creationId="{AD73DF70-B617-4E03-9551-05B2DAE4AB23}"/>
          </ac:spMkLst>
        </pc:spChg>
        <pc:spChg chg="mod">
          <ac:chgData name="Emilie CABROL" userId="f7bdfae0-4bdc-4014-acef-2bd557435658" providerId="ADAL" clId="{F649F08E-1F5A-43A5-8846-C20C5F47D766}" dt="2022-03-04T15:57:38.323" v="702"/>
          <ac:spMkLst>
            <pc:docMk/>
            <pc:sldMk cId="3189221019" sldId="291"/>
            <ac:spMk id="42" creationId="{00000000-0000-0000-0000-000000000000}"/>
          </ac:spMkLst>
        </pc:spChg>
        <pc:spChg chg="add del">
          <ac:chgData name="Emilie CABROL" userId="f7bdfae0-4bdc-4014-acef-2bd557435658" providerId="ADAL" clId="{F649F08E-1F5A-43A5-8846-C20C5F47D766}" dt="2022-03-04T16:01:05.800" v="715" actId="478"/>
          <ac:spMkLst>
            <pc:docMk/>
            <pc:sldMk cId="3189221019" sldId="291"/>
            <ac:spMk id="46" creationId="{815509DE-0763-4D03-A2A6-9FA28E56FE77}"/>
          </ac:spMkLst>
        </pc:spChg>
      </pc:sldChg>
      <pc:sldChg chg="del">
        <pc:chgData name="Emilie CABROL" userId="f7bdfae0-4bdc-4014-acef-2bd557435658" providerId="ADAL" clId="{F649F08E-1F5A-43A5-8846-C20C5F47D766}" dt="2022-03-04T16:08:18.664" v="776" actId="47"/>
        <pc:sldMkLst>
          <pc:docMk/>
          <pc:sldMk cId="636261529" sldId="292"/>
        </pc:sldMkLst>
      </pc:sldChg>
      <pc:sldChg chg="modSp del mod">
        <pc:chgData name="Emilie CABROL" userId="f7bdfae0-4bdc-4014-acef-2bd557435658" providerId="ADAL" clId="{F649F08E-1F5A-43A5-8846-C20C5F47D766}" dt="2022-03-04T16:08:20.421" v="779" actId="47"/>
        <pc:sldMkLst>
          <pc:docMk/>
          <pc:sldMk cId="156051235" sldId="294"/>
        </pc:sldMkLst>
        <pc:spChg chg="mod">
          <ac:chgData name="Emilie CABROL" userId="f7bdfae0-4bdc-4014-acef-2bd557435658" providerId="ADAL" clId="{F649F08E-1F5A-43A5-8846-C20C5F47D766}" dt="2022-03-04T16:03:20.796" v="732"/>
          <ac:spMkLst>
            <pc:docMk/>
            <pc:sldMk cId="156051235" sldId="294"/>
            <ac:spMk id="2" creationId="{00000000-0000-0000-0000-000000000000}"/>
          </ac:spMkLst>
        </pc:spChg>
      </pc:sldChg>
      <pc:sldChg chg="delSp del mod">
        <pc:chgData name="Emilie CABROL" userId="f7bdfae0-4bdc-4014-acef-2bd557435658" providerId="ADAL" clId="{F649F08E-1F5A-43A5-8846-C20C5F47D766}" dt="2022-03-04T16:08:20.944" v="780" actId="47"/>
        <pc:sldMkLst>
          <pc:docMk/>
          <pc:sldMk cId="557719269" sldId="295"/>
        </pc:sldMkLst>
        <pc:spChg chg="del">
          <ac:chgData name="Emilie CABROL" userId="f7bdfae0-4bdc-4014-acef-2bd557435658" providerId="ADAL" clId="{F649F08E-1F5A-43A5-8846-C20C5F47D766}" dt="2022-03-04T16:01:52.630" v="717" actId="478"/>
          <ac:spMkLst>
            <pc:docMk/>
            <pc:sldMk cId="557719269" sldId="295"/>
            <ac:spMk id="6" creationId="{00000000-0000-0000-0000-000000000000}"/>
          </ac:spMkLst>
        </pc:spChg>
        <pc:spChg chg="del">
          <ac:chgData name="Emilie CABROL" userId="f7bdfae0-4bdc-4014-acef-2bd557435658" providerId="ADAL" clId="{F649F08E-1F5A-43A5-8846-C20C5F47D766}" dt="2022-03-04T16:01:43.318" v="716" actId="478"/>
          <ac:spMkLst>
            <pc:docMk/>
            <pc:sldMk cId="557719269" sldId="295"/>
            <ac:spMk id="11" creationId="{BB7A675D-3375-486D-8A77-62A46F9D0D27}"/>
          </ac:spMkLst>
        </pc:spChg>
        <pc:spChg chg="del">
          <ac:chgData name="Emilie CABROL" userId="f7bdfae0-4bdc-4014-acef-2bd557435658" providerId="ADAL" clId="{F649F08E-1F5A-43A5-8846-C20C5F47D766}" dt="2022-03-04T16:01:52.630" v="717" actId="478"/>
          <ac:spMkLst>
            <pc:docMk/>
            <pc:sldMk cId="557719269" sldId="295"/>
            <ac:spMk id="12" creationId="{00000000-0000-0000-0000-000000000000}"/>
          </ac:spMkLst>
        </pc:spChg>
        <pc:spChg chg="del">
          <ac:chgData name="Emilie CABROL" userId="f7bdfae0-4bdc-4014-acef-2bd557435658" providerId="ADAL" clId="{F649F08E-1F5A-43A5-8846-C20C5F47D766}" dt="2022-03-04T16:01:43.318" v="716" actId="478"/>
          <ac:spMkLst>
            <pc:docMk/>
            <pc:sldMk cId="557719269" sldId="295"/>
            <ac:spMk id="16" creationId="{55EA4D1C-8F93-40B7-9365-40B9F359C11B}"/>
          </ac:spMkLst>
        </pc:spChg>
        <pc:spChg chg="del">
          <ac:chgData name="Emilie CABROL" userId="f7bdfae0-4bdc-4014-acef-2bd557435658" providerId="ADAL" clId="{F649F08E-1F5A-43A5-8846-C20C5F47D766}" dt="2022-03-04T16:01:43.318" v="716" actId="478"/>
          <ac:spMkLst>
            <pc:docMk/>
            <pc:sldMk cId="557719269" sldId="295"/>
            <ac:spMk id="21" creationId="{58E0F6CF-E891-4465-9934-CBBCF3AFE5D0}"/>
          </ac:spMkLst>
        </pc:spChg>
        <pc:spChg chg="del">
          <ac:chgData name="Emilie CABROL" userId="f7bdfae0-4bdc-4014-acef-2bd557435658" providerId="ADAL" clId="{F649F08E-1F5A-43A5-8846-C20C5F47D766}" dt="2022-03-04T16:01:52.630" v="717" actId="478"/>
          <ac:spMkLst>
            <pc:docMk/>
            <pc:sldMk cId="557719269" sldId="295"/>
            <ac:spMk id="22" creationId="{D107C1F7-C427-40F0-8986-F5B5BC591EB7}"/>
          </ac:spMkLst>
        </pc:spChg>
        <pc:picChg chg="del">
          <ac:chgData name="Emilie CABROL" userId="f7bdfae0-4bdc-4014-acef-2bd557435658" providerId="ADAL" clId="{F649F08E-1F5A-43A5-8846-C20C5F47D766}" dt="2022-03-04T16:01:43.318" v="716" actId="478"/>
          <ac:picMkLst>
            <pc:docMk/>
            <pc:sldMk cId="557719269" sldId="295"/>
            <ac:picMk id="15" creationId="{5D620BCE-6E4D-491A-BEC6-CE50DA489131}"/>
          </ac:picMkLst>
        </pc:picChg>
        <pc:picChg chg="del">
          <ac:chgData name="Emilie CABROL" userId="f7bdfae0-4bdc-4014-acef-2bd557435658" providerId="ADAL" clId="{F649F08E-1F5A-43A5-8846-C20C5F47D766}" dt="2022-03-04T16:01:43.318" v="716" actId="478"/>
          <ac:picMkLst>
            <pc:docMk/>
            <pc:sldMk cId="557719269" sldId="295"/>
            <ac:picMk id="17" creationId="{1A0B0EC9-863A-4C80-8D03-7E35AB113A82}"/>
          </ac:picMkLst>
        </pc:picChg>
      </pc:sldChg>
      <pc:sldChg chg="del">
        <pc:chgData name="Emilie CABROL" userId="f7bdfae0-4bdc-4014-acef-2bd557435658" providerId="ADAL" clId="{F649F08E-1F5A-43A5-8846-C20C5F47D766}" dt="2022-03-04T16:08:19.856" v="778" actId="47"/>
        <pc:sldMkLst>
          <pc:docMk/>
          <pc:sldMk cId="1353116846" sldId="299"/>
        </pc:sldMkLst>
      </pc:sldChg>
      <pc:sldChg chg="addSp delSp modSp new del mod">
        <pc:chgData name="Emilie CABROL" userId="f7bdfae0-4bdc-4014-acef-2bd557435658" providerId="ADAL" clId="{F649F08E-1F5A-43A5-8846-C20C5F47D766}" dt="2022-03-04T16:07:52.018" v="768" actId="47"/>
        <pc:sldMkLst>
          <pc:docMk/>
          <pc:sldMk cId="1343770507" sldId="300"/>
        </pc:sldMkLst>
        <pc:spChg chg="add del mod">
          <ac:chgData name="Emilie CABROL" userId="f7bdfae0-4bdc-4014-acef-2bd557435658" providerId="ADAL" clId="{F649F08E-1F5A-43A5-8846-C20C5F47D766}" dt="2022-03-04T16:07:49.048" v="767" actId="478"/>
          <ac:spMkLst>
            <pc:docMk/>
            <pc:sldMk cId="1343770507" sldId="300"/>
            <ac:spMk id="2" creationId="{FD1C5CDB-8DDA-471E-8E2C-3E0573BD439C}"/>
          </ac:spMkLst>
        </pc:spChg>
        <pc:spChg chg="mod">
          <ac:chgData name="Emilie CABROL" userId="f7bdfae0-4bdc-4014-acef-2bd557435658" providerId="ADAL" clId="{F649F08E-1F5A-43A5-8846-C20C5F47D766}" dt="2022-03-04T16:03:20.796" v="732"/>
          <ac:spMkLst>
            <pc:docMk/>
            <pc:sldMk cId="1343770507" sldId="300"/>
            <ac:spMk id="3" creationId="{9C99B980-8F25-4CD9-B7C5-1D617847F8C1}"/>
          </ac:spMkLst>
        </pc:spChg>
        <pc:spChg chg="add del mod">
          <ac:chgData name="Emilie CABROL" userId="f7bdfae0-4bdc-4014-acef-2bd557435658" providerId="ADAL" clId="{F649F08E-1F5A-43A5-8846-C20C5F47D766}" dt="2022-03-04T16:07:41.095" v="765" actId="478"/>
          <ac:spMkLst>
            <pc:docMk/>
            <pc:sldMk cId="1343770507" sldId="300"/>
            <ac:spMk id="4" creationId="{1B8D21F6-CB97-46A7-A95F-D8F473550C32}"/>
          </ac:spMkLst>
        </pc:spChg>
        <pc:spChg chg="add del mod">
          <ac:chgData name="Emilie CABROL" userId="f7bdfae0-4bdc-4014-acef-2bd557435658" providerId="ADAL" clId="{F649F08E-1F5A-43A5-8846-C20C5F47D766}" dt="2022-03-04T16:07:41.095" v="765" actId="478"/>
          <ac:spMkLst>
            <pc:docMk/>
            <pc:sldMk cId="1343770507" sldId="300"/>
            <ac:spMk id="5" creationId="{29C903BE-4AFE-435C-8D56-6C0556A1DF36}"/>
          </ac:spMkLst>
        </pc:spChg>
        <pc:spChg chg="add del mod">
          <ac:chgData name="Emilie CABROL" userId="f7bdfae0-4bdc-4014-acef-2bd557435658" providerId="ADAL" clId="{F649F08E-1F5A-43A5-8846-C20C5F47D766}" dt="2022-03-04T16:07:41.095" v="765" actId="478"/>
          <ac:spMkLst>
            <pc:docMk/>
            <pc:sldMk cId="1343770507" sldId="300"/>
            <ac:spMk id="6" creationId="{AA8FE41C-4383-4740-99D2-2FA390D75B4E}"/>
          </ac:spMkLst>
        </pc:spChg>
      </pc:sldChg>
      <pc:sldMasterChg chg="delSp modSp mod addSldLayout delSldLayout modSldLayout">
        <pc:chgData name="Emilie CABROL" userId="f7bdfae0-4bdc-4014-acef-2bd557435658" providerId="ADAL" clId="{F649F08E-1F5A-43A5-8846-C20C5F47D766}" dt="2022-03-04T16:38:35.331" v="1074"/>
        <pc:sldMasterMkLst>
          <pc:docMk/>
          <pc:sldMasterMk cId="3591108463" sldId="2147483660"/>
        </pc:sldMasterMkLst>
        <pc:spChg chg="del">
          <ac:chgData name="Emilie CABROL" userId="f7bdfae0-4bdc-4014-acef-2bd557435658" providerId="ADAL" clId="{F649F08E-1F5A-43A5-8846-C20C5F47D766}" dt="2022-03-03T13:24:45.035" v="12" actId="478"/>
          <ac:spMkLst>
            <pc:docMk/>
            <pc:sldMasterMk cId="3591108463" sldId="2147483660"/>
            <ac:spMk id="6" creationId="{8C3CD822-2B8B-48A4-8CFE-177138B7553B}"/>
          </ac:spMkLst>
        </pc:spChg>
        <pc:spChg chg="del">
          <ac:chgData name="Emilie CABROL" userId="f7bdfae0-4bdc-4014-acef-2bd557435658" providerId="ADAL" clId="{F649F08E-1F5A-43A5-8846-C20C5F47D766}" dt="2022-03-03T13:24:48.844" v="13" actId="478"/>
          <ac:spMkLst>
            <pc:docMk/>
            <pc:sldMasterMk cId="3591108463" sldId="2147483660"/>
            <ac:spMk id="7" creationId="{4B79ECF2-F9FD-405D-BD95-503949A56F16}"/>
          </ac:spMkLst>
        </pc:spChg>
        <pc:spChg chg="del mod">
          <ac:chgData name="Emilie CABROL" userId="f7bdfae0-4bdc-4014-acef-2bd557435658" providerId="ADAL" clId="{F649F08E-1F5A-43A5-8846-C20C5F47D766}" dt="2022-03-03T13:22:46.108" v="3" actId="478"/>
          <ac:spMkLst>
            <pc:docMk/>
            <pc:sldMasterMk cId="3591108463" sldId="2147483660"/>
            <ac:spMk id="8" creationId="{B1D378DD-6E7D-4CCE-8198-C5198C6770A6}"/>
          </ac:spMkLst>
        </pc:spChg>
        <pc:spChg chg="del">
          <ac:chgData name="Emilie CABROL" userId="f7bdfae0-4bdc-4014-acef-2bd557435658" providerId="ADAL" clId="{F649F08E-1F5A-43A5-8846-C20C5F47D766}" dt="2022-03-03T13:22:46.108" v="3" actId="478"/>
          <ac:spMkLst>
            <pc:docMk/>
            <pc:sldMasterMk cId="3591108463" sldId="2147483660"/>
            <ac:spMk id="9" creationId="{8C61B70A-E40B-4485-8309-8975E6665EBC}"/>
          </ac:spMkLst>
        </pc:spChg>
        <pc:spChg chg="mod">
          <ac:chgData name="Emilie CABROL" userId="f7bdfae0-4bdc-4014-acef-2bd557435658" providerId="ADAL" clId="{F649F08E-1F5A-43A5-8846-C20C5F47D766}" dt="2022-03-04T16:38:27.064" v="1072" actId="1036"/>
          <ac:spMkLst>
            <pc:docMk/>
            <pc:sldMasterMk cId="3591108463" sldId="2147483660"/>
            <ac:spMk id="10" creationId="{CC30895E-8558-43B7-88FB-9F10099099EF}"/>
          </ac:spMkLst>
        </pc:spChg>
        <pc:spChg chg="del">
          <ac:chgData name="Emilie CABROL" userId="f7bdfae0-4bdc-4014-acef-2bd557435658" providerId="ADAL" clId="{F649F08E-1F5A-43A5-8846-C20C5F47D766}" dt="2022-03-03T13:56:52.118" v="670" actId="478"/>
          <ac:spMkLst>
            <pc:docMk/>
            <pc:sldMasterMk cId="3591108463" sldId="2147483660"/>
            <ac:spMk id="11" creationId="{82BC292E-41D1-4B97-9AF7-1D7501395E96}"/>
          </ac:spMkLst>
        </pc:spChg>
        <pc:sldLayoutChg chg="addSp delSp modSp mod">
          <pc:chgData name="Emilie CABROL" userId="f7bdfae0-4bdc-4014-acef-2bd557435658" providerId="ADAL" clId="{F649F08E-1F5A-43A5-8846-C20C5F47D766}" dt="2022-03-04T16:38:35.331" v="1074"/>
          <pc:sldLayoutMkLst>
            <pc:docMk/>
            <pc:sldMasterMk cId="3591108463" sldId="2147483660"/>
            <pc:sldLayoutMk cId="1071623652" sldId="2147483677"/>
          </pc:sldLayoutMkLst>
          <pc:spChg chg="add del">
            <ac:chgData name="Emilie CABROL" userId="f7bdfae0-4bdc-4014-acef-2bd557435658" providerId="ADAL" clId="{F649F08E-1F5A-43A5-8846-C20C5F47D766}" dt="2022-03-04T16:04:57.419" v="744" actId="11529"/>
            <ac:spMkLst>
              <pc:docMk/>
              <pc:sldMasterMk cId="3591108463" sldId="2147483660"/>
              <pc:sldLayoutMk cId="1071623652" sldId="2147483677"/>
              <ac:spMk id="5" creationId="{9C22BF80-74FD-42CA-964B-CC1CED756713}"/>
            </ac:spMkLst>
          </pc:spChg>
          <pc:spChg chg="add del mod">
            <ac:chgData name="Emilie CABROL" userId="f7bdfae0-4bdc-4014-acef-2bd557435658" providerId="ADAL" clId="{F649F08E-1F5A-43A5-8846-C20C5F47D766}" dt="2022-03-04T16:04:59.502" v="745" actId="478"/>
            <ac:spMkLst>
              <pc:docMk/>
              <pc:sldMasterMk cId="3591108463" sldId="2147483660"/>
              <pc:sldLayoutMk cId="1071623652" sldId="2147483677"/>
              <ac:spMk id="6" creationId="{A0763B66-7229-4450-95EC-45514B47785C}"/>
            </ac:spMkLst>
          </pc:spChg>
          <pc:spChg chg="del">
            <ac:chgData name="Emilie CABROL" userId="f7bdfae0-4bdc-4014-acef-2bd557435658" providerId="ADAL" clId="{F649F08E-1F5A-43A5-8846-C20C5F47D766}" dt="2022-03-03T13:23:01.009" v="4" actId="478"/>
            <ac:spMkLst>
              <pc:docMk/>
              <pc:sldMasterMk cId="3591108463" sldId="2147483660"/>
              <pc:sldLayoutMk cId="1071623652" sldId="2147483677"/>
              <ac:spMk id="6" creationId="{A60D7FB4-4FC2-4A15-8A11-E3AAA92B65C7}"/>
            </ac:spMkLst>
          </pc:spChg>
          <pc:spChg chg="del mod">
            <ac:chgData name="Emilie CABROL" userId="f7bdfae0-4bdc-4014-acef-2bd557435658" providerId="ADAL" clId="{F649F08E-1F5A-43A5-8846-C20C5F47D766}" dt="2022-03-04T16:05:47.625" v="748" actId="478"/>
            <ac:spMkLst>
              <pc:docMk/>
              <pc:sldMasterMk cId="3591108463" sldId="2147483660"/>
              <pc:sldLayoutMk cId="1071623652" sldId="2147483677"/>
              <ac:spMk id="7" creationId="{753E6095-D957-4258-B7F3-5FE2CE3DACE1}"/>
            </ac:spMkLst>
          </pc:spChg>
          <pc:spChg chg="del mod">
            <ac:chgData name="Emilie CABROL" userId="f7bdfae0-4bdc-4014-acef-2bd557435658" providerId="ADAL" clId="{F649F08E-1F5A-43A5-8846-C20C5F47D766}" dt="2022-03-04T16:08:31.344" v="781" actId="478"/>
            <ac:spMkLst>
              <pc:docMk/>
              <pc:sldMasterMk cId="3591108463" sldId="2147483660"/>
              <pc:sldLayoutMk cId="1071623652" sldId="2147483677"/>
              <ac:spMk id="8" creationId="{9373FC29-3437-40FD-970F-6A5A6370589C}"/>
            </ac:spMkLst>
          </pc:spChg>
          <pc:spChg chg="add del">
            <ac:chgData name="Emilie CABROL" userId="f7bdfae0-4bdc-4014-acef-2bd557435658" providerId="ADAL" clId="{F649F08E-1F5A-43A5-8846-C20C5F47D766}" dt="2022-03-04T16:05:07.561" v="746" actId="11529"/>
            <ac:spMkLst>
              <pc:docMk/>
              <pc:sldMasterMk cId="3591108463" sldId="2147483660"/>
              <pc:sldLayoutMk cId="1071623652" sldId="2147483677"/>
              <ac:spMk id="9" creationId="{CC91EE0A-1A51-4ED5-92F2-79FC96D92A16}"/>
            </ac:spMkLst>
          </pc:spChg>
          <pc:spChg chg="del mod">
            <ac:chgData name="Emilie CABROL" userId="f7bdfae0-4bdc-4014-acef-2bd557435658" providerId="ADAL" clId="{F649F08E-1F5A-43A5-8846-C20C5F47D766}" dt="2022-03-04T16:05:46.808" v="747" actId="478"/>
            <ac:spMkLst>
              <pc:docMk/>
              <pc:sldMasterMk cId="3591108463" sldId="2147483660"/>
              <pc:sldLayoutMk cId="1071623652" sldId="2147483677"/>
              <ac:spMk id="10" creationId="{B35CDE4C-4F35-4D61-8EF6-BFDCD61573E6}"/>
            </ac:spMkLst>
          </pc:spChg>
          <pc:spChg chg="del mod">
            <ac:chgData name="Emilie CABROL" userId="f7bdfae0-4bdc-4014-acef-2bd557435658" providerId="ADAL" clId="{F649F08E-1F5A-43A5-8846-C20C5F47D766}" dt="2022-03-03T13:25:59.817" v="27" actId="478"/>
            <ac:spMkLst>
              <pc:docMk/>
              <pc:sldMasterMk cId="3591108463" sldId="2147483660"/>
              <pc:sldLayoutMk cId="1071623652" sldId="2147483677"/>
              <ac:spMk id="11" creationId="{11067E9B-3D74-4779-8210-38DDE577B4B7}"/>
            </ac:spMkLst>
          </pc:spChg>
          <pc:spChg chg="add del mod">
            <ac:chgData name="Emilie CABROL" userId="f7bdfae0-4bdc-4014-acef-2bd557435658" providerId="ADAL" clId="{F649F08E-1F5A-43A5-8846-C20C5F47D766}" dt="2022-03-04T16:05:50.894" v="749" actId="478"/>
            <ac:spMkLst>
              <pc:docMk/>
              <pc:sldMasterMk cId="3591108463" sldId="2147483660"/>
              <pc:sldLayoutMk cId="1071623652" sldId="2147483677"/>
              <ac:spMk id="11" creationId="{74A6ACF6-2570-4E38-93FB-06332ED72C74}"/>
            </ac:spMkLst>
          </pc:spChg>
          <pc:spChg chg="del mod">
            <ac:chgData name="Emilie CABROL" userId="f7bdfae0-4bdc-4014-acef-2bd557435658" providerId="ADAL" clId="{F649F08E-1F5A-43A5-8846-C20C5F47D766}" dt="2022-03-03T13:26:10.068" v="28" actId="478"/>
            <ac:spMkLst>
              <pc:docMk/>
              <pc:sldMasterMk cId="3591108463" sldId="2147483660"/>
              <pc:sldLayoutMk cId="1071623652" sldId="2147483677"/>
              <ac:spMk id="12" creationId="{F8E4C141-ACEE-4CE8-AE4E-13163D124FB1}"/>
            </ac:spMkLst>
          </pc:spChg>
          <pc:spChg chg="add del mod">
            <ac:chgData name="Emilie CABROL" userId="f7bdfae0-4bdc-4014-acef-2bd557435658" providerId="ADAL" clId="{F649F08E-1F5A-43A5-8846-C20C5F47D766}" dt="2022-03-04T16:09:44.919" v="803" actId="478"/>
            <ac:spMkLst>
              <pc:docMk/>
              <pc:sldMasterMk cId="3591108463" sldId="2147483660"/>
              <pc:sldLayoutMk cId="1071623652" sldId="2147483677"/>
              <ac:spMk id="13" creationId="{256747D9-9525-4058-9B4D-977364DA9C44}"/>
            </ac:spMkLst>
          </pc:spChg>
          <pc:spChg chg="add del mod">
            <ac:chgData name="Emilie CABROL" userId="f7bdfae0-4bdc-4014-acef-2bd557435658" providerId="ADAL" clId="{F649F08E-1F5A-43A5-8846-C20C5F47D766}" dt="2022-03-04T16:09:44.919" v="803" actId="478"/>
            <ac:spMkLst>
              <pc:docMk/>
              <pc:sldMasterMk cId="3591108463" sldId="2147483660"/>
              <pc:sldLayoutMk cId="1071623652" sldId="2147483677"/>
              <ac:spMk id="14" creationId="{2B535B30-A3F0-4C23-862E-BD82AE2993CB}"/>
            </ac:spMkLst>
          </pc:spChg>
          <pc:spChg chg="add del mod">
            <ac:chgData name="Emilie CABROL" userId="f7bdfae0-4bdc-4014-acef-2bd557435658" providerId="ADAL" clId="{F649F08E-1F5A-43A5-8846-C20C5F47D766}" dt="2022-03-04T16:09:44.919" v="803" actId="478"/>
            <ac:spMkLst>
              <pc:docMk/>
              <pc:sldMasterMk cId="3591108463" sldId="2147483660"/>
              <pc:sldLayoutMk cId="1071623652" sldId="2147483677"/>
              <ac:spMk id="15" creationId="{64E864B9-AA57-4F3D-87FC-F70B6CA2C205}"/>
            </ac:spMkLst>
          </pc:spChg>
          <pc:spChg chg="add del mod">
            <ac:chgData name="Emilie CABROL" userId="f7bdfae0-4bdc-4014-acef-2bd557435658" providerId="ADAL" clId="{F649F08E-1F5A-43A5-8846-C20C5F47D766}" dt="2022-03-04T16:04:24.302" v="735" actId="478"/>
            <ac:spMkLst>
              <pc:docMk/>
              <pc:sldMasterMk cId="3591108463" sldId="2147483660"/>
              <pc:sldLayoutMk cId="1071623652" sldId="2147483677"/>
              <ac:spMk id="16" creationId="{D6702D91-CFB0-4823-8337-A69CE2658B8B}"/>
            </ac:spMkLst>
          </pc:spChg>
          <pc:spChg chg="add del mod">
            <ac:chgData name="Emilie CABROL" userId="f7bdfae0-4bdc-4014-acef-2bd557435658" providerId="ADAL" clId="{F649F08E-1F5A-43A5-8846-C20C5F47D766}" dt="2022-03-04T16:05:50.894" v="749" actId="478"/>
            <ac:spMkLst>
              <pc:docMk/>
              <pc:sldMasterMk cId="3591108463" sldId="2147483660"/>
              <pc:sldLayoutMk cId="1071623652" sldId="2147483677"/>
              <ac:spMk id="17" creationId="{6BAE0966-8F7D-4F67-B447-00843CDBFD89}"/>
            </ac:spMkLst>
          </pc:spChg>
          <pc:spChg chg="add del mod">
            <ac:chgData name="Emilie CABROL" userId="f7bdfae0-4bdc-4014-acef-2bd557435658" providerId="ADAL" clId="{F649F08E-1F5A-43A5-8846-C20C5F47D766}" dt="2022-03-04T16:04:49.454" v="743" actId="478"/>
            <ac:spMkLst>
              <pc:docMk/>
              <pc:sldMasterMk cId="3591108463" sldId="2147483660"/>
              <pc:sldLayoutMk cId="1071623652" sldId="2147483677"/>
              <ac:spMk id="18" creationId="{E707BF0D-BEBD-4F22-B179-90DA8491D5BC}"/>
            </ac:spMkLst>
          </pc:spChg>
          <pc:spChg chg="add del mod">
            <ac:chgData name="Emilie CABROL" userId="f7bdfae0-4bdc-4014-acef-2bd557435658" providerId="ADAL" clId="{F649F08E-1F5A-43A5-8846-C20C5F47D766}" dt="2022-03-04T16:38:32.279" v="1073" actId="478"/>
            <ac:spMkLst>
              <pc:docMk/>
              <pc:sldMasterMk cId="3591108463" sldId="2147483660"/>
              <pc:sldLayoutMk cId="1071623652" sldId="2147483677"/>
              <ac:spMk id="19" creationId="{2EBCBD32-B1B1-4E43-A90A-70348E5AC366}"/>
            </ac:spMkLst>
          </pc:spChg>
          <pc:spChg chg="add mod">
            <ac:chgData name="Emilie CABROL" userId="f7bdfae0-4bdc-4014-acef-2bd557435658" providerId="ADAL" clId="{F649F08E-1F5A-43A5-8846-C20C5F47D766}" dt="2022-03-04T16:09:49.146" v="804"/>
            <ac:spMkLst>
              <pc:docMk/>
              <pc:sldMasterMk cId="3591108463" sldId="2147483660"/>
              <pc:sldLayoutMk cId="1071623652" sldId="2147483677"/>
              <ac:spMk id="20" creationId="{7B74E022-5B86-49D6-8870-24584F787A3C}"/>
            </ac:spMkLst>
          </pc:spChg>
          <pc:spChg chg="add mod">
            <ac:chgData name="Emilie CABROL" userId="f7bdfae0-4bdc-4014-acef-2bd557435658" providerId="ADAL" clId="{F649F08E-1F5A-43A5-8846-C20C5F47D766}" dt="2022-03-04T16:09:49.146" v="804"/>
            <ac:spMkLst>
              <pc:docMk/>
              <pc:sldMasterMk cId="3591108463" sldId="2147483660"/>
              <pc:sldLayoutMk cId="1071623652" sldId="2147483677"/>
              <ac:spMk id="21" creationId="{E4E9D226-511D-458B-8D62-869F074753CA}"/>
            </ac:spMkLst>
          </pc:spChg>
          <pc:spChg chg="add mod">
            <ac:chgData name="Emilie CABROL" userId="f7bdfae0-4bdc-4014-acef-2bd557435658" providerId="ADAL" clId="{F649F08E-1F5A-43A5-8846-C20C5F47D766}" dt="2022-03-04T16:38:35.331" v="1074"/>
            <ac:spMkLst>
              <pc:docMk/>
              <pc:sldMasterMk cId="3591108463" sldId="2147483660"/>
              <pc:sldLayoutMk cId="1071623652" sldId="2147483677"/>
              <ac:spMk id="22" creationId="{0C591005-A978-4017-82AC-F4C5CD330576}"/>
            </ac:spMkLst>
          </pc:spChg>
        </pc:sldLayoutChg>
        <pc:sldLayoutChg chg="addSp delSp modSp del mod">
          <pc:chgData name="Emilie CABROL" userId="f7bdfae0-4bdc-4014-acef-2bd557435658" providerId="ADAL" clId="{F649F08E-1F5A-43A5-8846-C20C5F47D766}" dt="2022-03-04T16:08:35.504" v="784" actId="2696"/>
          <pc:sldLayoutMkLst>
            <pc:docMk/>
            <pc:sldMasterMk cId="3591108463" sldId="2147483660"/>
            <pc:sldLayoutMk cId="2345448094" sldId="2147483679"/>
          </pc:sldLayoutMkLst>
          <pc:spChg chg="del">
            <ac:chgData name="Emilie CABROL" userId="f7bdfae0-4bdc-4014-acef-2bd557435658" providerId="ADAL" clId="{F649F08E-1F5A-43A5-8846-C20C5F47D766}" dt="2022-03-03T13:35:53.236" v="314" actId="478"/>
            <ac:spMkLst>
              <pc:docMk/>
              <pc:sldMasterMk cId="3591108463" sldId="2147483660"/>
              <pc:sldLayoutMk cId="2345448094" sldId="2147483679"/>
              <ac:spMk id="2" creationId="{00000000-0000-0000-0000-000000000000}"/>
            </ac:spMkLst>
          </pc:spChg>
          <pc:spChg chg="add del">
            <ac:chgData name="Emilie CABROL" userId="f7bdfae0-4bdc-4014-acef-2bd557435658" providerId="ADAL" clId="{F649F08E-1F5A-43A5-8846-C20C5F47D766}" dt="2022-03-03T13:48:37.944" v="473" actId="11529"/>
            <ac:spMkLst>
              <pc:docMk/>
              <pc:sldMasterMk cId="3591108463" sldId="2147483660"/>
              <pc:sldLayoutMk cId="2345448094" sldId="2147483679"/>
              <ac:spMk id="3" creationId="{20959B49-A09F-43AE-9B47-92EFBC5F20BD}"/>
            </ac:spMkLst>
          </pc:spChg>
          <pc:spChg chg="add mod">
            <ac:chgData name="Emilie CABROL" userId="f7bdfae0-4bdc-4014-acef-2bd557435658" providerId="ADAL" clId="{F649F08E-1F5A-43A5-8846-C20C5F47D766}" dt="2022-03-03T13:49:03.496" v="478" actId="6549"/>
            <ac:spMkLst>
              <pc:docMk/>
              <pc:sldMasterMk cId="3591108463" sldId="2147483660"/>
              <pc:sldLayoutMk cId="2345448094" sldId="2147483679"/>
              <ac:spMk id="4" creationId="{8CA6B413-0B97-4E29-99BE-C201A562A4CF}"/>
            </ac:spMkLst>
          </pc:spChg>
          <pc:spChg chg="del">
            <ac:chgData name="Emilie CABROL" userId="f7bdfae0-4bdc-4014-acef-2bd557435658" providerId="ADAL" clId="{F649F08E-1F5A-43A5-8846-C20C5F47D766}" dt="2022-03-03T13:35:55.260" v="315" actId="478"/>
            <ac:spMkLst>
              <pc:docMk/>
              <pc:sldMasterMk cId="3591108463" sldId="2147483660"/>
              <pc:sldLayoutMk cId="2345448094" sldId="2147483679"/>
              <ac:spMk id="5" creationId="{00000000-0000-0000-0000-000000000000}"/>
            </ac:spMkLst>
          </pc:spChg>
          <pc:spChg chg="del">
            <ac:chgData name="Emilie CABROL" userId="f7bdfae0-4bdc-4014-acef-2bd557435658" providerId="ADAL" clId="{F649F08E-1F5A-43A5-8846-C20C5F47D766}" dt="2022-03-03T13:35:50.377" v="313" actId="478"/>
            <ac:spMkLst>
              <pc:docMk/>
              <pc:sldMasterMk cId="3591108463" sldId="2147483660"/>
              <pc:sldLayoutMk cId="2345448094" sldId="2147483679"/>
              <ac:spMk id="8" creationId="{00000000-0000-0000-0000-000000000000}"/>
            </ac:spMkLst>
          </pc:spChg>
          <pc:spChg chg="add mod">
            <ac:chgData name="Emilie CABROL" userId="f7bdfae0-4bdc-4014-acef-2bd557435658" providerId="ADAL" clId="{F649F08E-1F5A-43A5-8846-C20C5F47D766}" dt="2022-03-04T16:06:27.938" v="757" actId="6549"/>
            <ac:spMkLst>
              <pc:docMk/>
              <pc:sldMasterMk cId="3591108463" sldId="2147483660"/>
              <pc:sldLayoutMk cId="2345448094" sldId="2147483679"/>
              <ac:spMk id="11" creationId="{567610E4-E2F5-49AE-9A1F-51A1290A03B7}"/>
            </ac:spMkLst>
          </pc:spChg>
          <pc:spChg chg="add mod">
            <ac:chgData name="Emilie CABROL" userId="f7bdfae0-4bdc-4014-acef-2bd557435658" providerId="ADAL" clId="{F649F08E-1F5A-43A5-8846-C20C5F47D766}" dt="2022-03-03T13:36:16.174" v="319"/>
            <ac:spMkLst>
              <pc:docMk/>
              <pc:sldMasterMk cId="3591108463" sldId="2147483660"/>
              <pc:sldLayoutMk cId="2345448094" sldId="2147483679"/>
              <ac:spMk id="12" creationId="{B1042CB6-7334-4AD5-8386-9985DD3DFBB0}"/>
            </ac:spMkLst>
          </pc:spChg>
          <pc:spChg chg="add del mod">
            <ac:chgData name="Emilie CABROL" userId="f7bdfae0-4bdc-4014-acef-2bd557435658" providerId="ADAL" clId="{F649F08E-1F5A-43A5-8846-C20C5F47D766}" dt="2022-03-03T13:36:29.167" v="321" actId="478"/>
            <ac:spMkLst>
              <pc:docMk/>
              <pc:sldMasterMk cId="3591108463" sldId="2147483660"/>
              <pc:sldLayoutMk cId="2345448094" sldId="2147483679"/>
              <ac:spMk id="13" creationId="{15EBB83A-FFA2-492A-B91D-FBA656750B78}"/>
            </ac:spMkLst>
          </pc:spChg>
          <pc:spChg chg="del">
            <ac:chgData name="Emilie CABROL" userId="f7bdfae0-4bdc-4014-acef-2bd557435658" providerId="ADAL" clId="{F649F08E-1F5A-43A5-8846-C20C5F47D766}" dt="2022-03-03T13:36:00.299" v="318" actId="478"/>
            <ac:spMkLst>
              <pc:docMk/>
              <pc:sldMasterMk cId="3591108463" sldId="2147483660"/>
              <pc:sldLayoutMk cId="2345448094" sldId="2147483679"/>
              <ac:spMk id="14" creationId="{00000000-0000-0000-0000-000000000000}"/>
            </ac:spMkLst>
          </pc:spChg>
          <pc:spChg chg="add del mod">
            <ac:chgData name="Emilie CABROL" userId="f7bdfae0-4bdc-4014-acef-2bd557435658" providerId="ADAL" clId="{F649F08E-1F5A-43A5-8846-C20C5F47D766}" dt="2022-03-03T13:36:48.776" v="442" actId="478"/>
            <ac:spMkLst>
              <pc:docMk/>
              <pc:sldMasterMk cId="3591108463" sldId="2147483660"/>
              <pc:sldLayoutMk cId="2345448094" sldId="2147483679"/>
              <ac:spMk id="15" creationId="{8D0ACA28-6546-49EA-B4A7-0CF640355852}"/>
            </ac:spMkLst>
          </pc:spChg>
          <pc:spChg chg="add mod">
            <ac:chgData name="Emilie CABROL" userId="f7bdfae0-4bdc-4014-acef-2bd557435658" providerId="ADAL" clId="{F649F08E-1F5A-43A5-8846-C20C5F47D766}" dt="2022-03-04T16:06:22.778" v="755" actId="6549"/>
            <ac:spMkLst>
              <pc:docMk/>
              <pc:sldMasterMk cId="3591108463" sldId="2147483660"/>
              <pc:sldLayoutMk cId="2345448094" sldId="2147483679"/>
              <ac:spMk id="16" creationId="{5813B252-A731-4409-96D0-EBCE14DFF79F}"/>
            </ac:spMkLst>
          </pc:spChg>
          <pc:spChg chg="del">
            <ac:chgData name="Emilie CABROL" userId="f7bdfae0-4bdc-4014-acef-2bd557435658" providerId="ADAL" clId="{F649F08E-1F5A-43A5-8846-C20C5F47D766}" dt="2022-03-03T13:36:00.299" v="318" actId="478"/>
            <ac:spMkLst>
              <pc:docMk/>
              <pc:sldMasterMk cId="3591108463" sldId="2147483660"/>
              <pc:sldLayoutMk cId="2345448094" sldId="2147483679"/>
              <ac:spMk id="17" creationId="{00000000-0000-0000-0000-000000000000}"/>
            </ac:spMkLst>
          </pc:spChg>
          <pc:spChg chg="mod">
            <ac:chgData name="Emilie CABROL" userId="f7bdfae0-4bdc-4014-acef-2bd557435658" providerId="ADAL" clId="{F649F08E-1F5A-43A5-8846-C20C5F47D766}" dt="2022-03-03T13:45:14.432" v="466" actId="14100"/>
            <ac:spMkLst>
              <pc:docMk/>
              <pc:sldMasterMk cId="3591108463" sldId="2147483660"/>
              <pc:sldLayoutMk cId="2345448094" sldId="2147483679"/>
              <ac:spMk id="18" creationId="{00000000-0000-0000-0000-000000000000}"/>
            </ac:spMkLst>
          </pc:spChg>
          <pc:spChg chg="mod">
            <ac:chgData name="Emilie CABROL" userId="f7bdfae0-4bdc-4014-acef-2bd557435658" providerId="ADAL" clId="{F649F08E-1F5A-43A5-8846-C20C5F47D766}" dt="2022-03-03T13:45:20.234" v="468" actId="14100"/>
            <ac:spMkLst>
              <pc:docMk/>
              <pc:sldMasterMk cId="3591108463" sldId="2147483660"/>
              <pc:sldLayoutMk cId="2345448094" sldId="2147483679"/>
              <ac:spMk id="19" creationId="{00000000-0000-0000-0000-000000000000}"/>
            </ac:spMkLst>
          </pc:spChg>
          <pc:spChg chg="mod">
            <ac:chgData name="Emilie CABROL" userId="f7bdfae0-4bdc-4014-acef-2bd557435658" providerId="ADAL" clId="{F649F08E-1F5A-43A5-8846-C20C5F47D766}" dt="2022-03-03T13:49:53.535" v="498" actId="1035"/>
            <ac:spMkLst>
              <pc:docMk/>
              <pc:sldMasterMk cId="3591108463" sldId="2147483660"/>
              <pc:sldLayoutMk cId="2345448094" sldId="2147483679"/>
              <ac:spMk id="20" creationId="{00000000-0000-0000-0000-000000000000}"/>
            </ac:spMkLst>
          </pc:spChg>
          <pc:spChg chg="add mod">
            <ac:chgData name="Emilie CABROL" userId="f7bdfae0-4bdc-4014-acef-2bd557435658" providerId="ADAL" clId="{F649F08E-1F5A-43A5-8846-C20C5F47D766}" dt="2022-03-04T16:06:24.490" v="756" actId="6549"/>
            <ac:spMkLst>
              <pc:docMk/>
              <pc:sldMasterMk cId="3591108463" sldId="2147483660"/>
              <pc:sldLayoutMk cId="2345448094" sldId="2147483679"/>
              <ac:spMk id="21" creationId="{ABC500E6-9E14-4AEC-BF5E-9E20D5ADBAE4}"/>
            </ac:spMkLst>
          </pc:spChg>
          <pc:spChg chg="add mod">
            <ac:chgData name="Emilie CABROL" userId="f7bdfae0-4bdc-4014-acef-2bd557435658" providerId="ADAL" clId="{F649F08E-1F5A-43A5-8846-C20C5F47D766}" dt="2022-03-03T13:49:31.362" v="480" actId="1076"/>
            <ac:spMkLst>
              <pc:docMk/>
              <pc:sldMasterMk cId="3591108463" sldId="2147483660"/>
              <pc:sldLayoutMk cId="2345448094" sldId="2147483679"/>
              <ac:spMk id="22" creationId="{0FB6F80E-36AD-431B-BEE0-320F84791816}"/>
            </ac:spMkLst>
          </pc:spChg>
          <pc:spChg chg="del mod">
            <ac:chgData name="Emilie CABROL" userId="f7bdfae0-4bdc-4014-acef-2bd557435658" providerId="ADAL" clId="{F649F08E-1F5A-43A5-8846-C20C5F47D766}" dt="2022-03-03T13:35:57.492" v="317" actId="478"/>
            <ac:spMkLst>
              <pc:docMk/>
              <pc:sldMasterMk cId="3591108463" sldId="2147483660"/>
              <pc:sldLayoutMk cId="2345448094" sldId="2147483679"/>
              <ac:spMk id="23" creationId="{00000000-0000-0000-0000-000000000000}"/>
            </ac:spMkLst>
          </pc:spChg>
          <pc:spChg chg="add mod">
            <ac:chgData name="Emilie CABROL" userId="f7bdfae0-4bdc-4014-acef-2bd557435658" providerId="ADAL" clId="{F649F08E-1F5A-43A5-8846-C20C5F47D766}" dt="2022-03-03T13:49:53.535" v="498" actId="1035"/>
            <ac:spMkLst>
              <pc:docMk/>
              <pc:sldMasterMk cId="3591108463" sldId="2147483660"/>
              <pc:sldLayoutMk cId="2345448094" sldId="2147483679"/>
              <ac:spMk id="24" creationId="{5C9F3A9D-3E9F-4559-B279-1A5D433E9928}"/>
            </ac:spMkLst>
          </pc:spChg>
          <pc:spChg chg="add mod">
            <ac:chgData name="Emilie CABROL" userId="f7bdfae0-4bdc-4014-acef-2bd557435658" providerId="ADAL" clId="{F649F08E-1F5A-43A5-8846-C20C5F47D766}" dt="2022-03-03T13:49:59.681" v="499"/>
            <ac:spMkLst>
              <pc:docMk/>
              <pc:sldMasterMk cId="3591108463" sldId="2147483660"/>
              <pc:sldLayoutMk cId="2345448094" sldId="2147483679"/>
              <ac:spMk id="25" creationId="{3469711D-74B6-45CF-952A-CF01D168312D}"/>
            </ac:spMkLst>
          </pc:spChg>
          <pc:spChg chg="add mod">
            <ac:chgData name="Emilie CABROL" userId="f7bdfae0-4bdc-4014-acef-2bd557435658" providerId="ADAL" clId="{F649F08E-1F5A-43A5-8846-C20C5F47D766}" dt="2022-03-03T13:49:59.681" v="499"/>
            <ac:spMkLst>
              <pc:docMk/>
              <pc:sldMasterMk cId="3591108463" sldId="2147483660"/>
              <pc:sldLayoutMk cId="2345448094" sldId="2147483679"/>
              <ac:spMk id="26" creationId="{F1941D4B-379F-4528-863F-62515F587A7A}"/>
            </ac:spMkLst>
          </pc:spChg>
          <pc:spChg chg="add mod">
            <ac:chgData name="Emilie CABROL" userId="f7bdfae0-4bdc-4014-acef-2bd557435658" providerId="ADAL" clId="{F649F08E-1F5A-43A5-8846-C20C5F47D766}" dt="2022-03-03T13:51:16.686" v="539" actId="14100"/>
            <ac:spMkLst>
              <pc:docMk/>
              <pc:sldMasterMk cId="3591108463" sldId="2147483660"/>
              <pc:sldLayoutMk cId="2345448094" sldId="2147483679"/>
              <ac:spMk id="27" creationId="{1B244100-7642-4574-B16F-CB686DE36535}"/>
            </ac:spMkLst>
          </pc:spChg>
        </pc:sldLayoutChg>
        <pc:sldLayoutChg chg="addSp delSp modSp del mod">
          <pc:chgData name="Emilie CABROL" userId="f7bdfae0-4bdc-4014-acef-2bd557435658" providerId="ADAL" clId="{F649F08E-1F5A-43A5-8846-C20C5F47D766}" dt="2022-03-04T16:08:33.226" v="782" actId="2696"/>
          <pc:sldLayoutMkLst>
            <pc:docMk/>
            <pc:sldMasterMk cId="3591108463" sldId="2147483660"/>
            <pc:sldLayoutMk cId="2699518968" sldId="2147483681"/>
          </pc:sldLayoutMkLst>
          <pc:spChg chg="add mod">
            <ac:chgData name="Emilie CABROL" userId="f7bdfae0-4bdc-4014-acef-2bd557435658" providerId="ADAL" clId="{F649F08E-1F5A-43A5-8846-C20C5F47D766}" dt="2022-03-04T16:06:16.715" v="754"/>
            <ac:spMkLst>
              <pc:docMk/>
              <pc:sldMasterMk cId="3591108463" sldId="2147483660"/>
              <pc:sldLayoutMk cId="2699518968" sldId="2147483681"/>
              <ac:spMk id="2" creationId="{77C8F7F1-4503-4ABC-ACA0-88B5EC767D78}"/>
            </ac:spMkLst>
          </pc:spChg>
          <pc:spChg chg="add mod">
            <ac:chgData name="Emilie CABROL" userId="f7bdfae0-4bdc-4014-acef-2bd557435658" providerId="ADAL" clId="{F649F08E-1F5A-43A5-8846-C20C5F47D766}" dt="2022-03-03T13:26:48.101" v="43"/>
            <ac:spMkLst>
              <pc:docMk/>
              <pc:sldMasterMk cId="3591108463" sldId="2147483660"/>
              <pc:sldLayoutMk cId="2699518968" sldId="2147483681"/>
              <ac:spMk id="8" creationId="{D9324FB1-BA5B-4FFF-8D1A-23081B13DFF1}"/>
            </ac:spMkLst>
          </pc:spChg>
          <pc:spChg chg="add mod">
            <ac:chgData name="Emilie CABROL" userId="f7bdfae0-4bdc-4014-acef-2bd557435658" providerId="ADAL" clId="{F649F08E-1F5A-43A5-8846-C20C5F47D766}" dt="2022-03-03T13:26:48.101" v="43"/>
            <ac:spMkLst>
              <pc:docMk/>
              <pc:sldMasterMk cId="3591108463" sldId="2147483660"/>
              <pc:sldLayoutMk cId="2699518968" sldId="2147483681"/>
              <ac:spMk id="9" creationId="{9361F45D-8317-437E-A3EF-B6123C3C8A88}"/>
            </ac:spMkLst>
          </pc:spChg>
          <pc:spChg chg="add del mod">
            <ac:chgData name="Emilie CABROL" userId="f7bdfae0-4bdc-4014-acef-2bd557435658" providerId="ADAL" clId="{F649F08E-1F5A-43A5-8846-C20C5F47D766}" dt="2022-03-04T16:05:57.174" v="750" actId="478"/>
            <ac:spMkLst>
              <pc:docMk/>
              <pc:sldMasterMk cId="3591108463" sldId="2147483660"/>
              <pc:sldLayoutMk cId="2699518968" sldId="2147483681"/>
              <ac:spMk id="10" creationId="{C8916452-5A91-4CD7-B2E0-3AB2A4BD6C47}"/>
            </ac:spMkLst>
          </pc:spChg>
          <pc:spChg chg="add mod">
            <ac:chgData name="Emilie CABROL" userId="f7bdfae0-4bdc-4014-acef-2bd557435658" providerId="ADAL" clId="{F649F08E-1F5A-43A5-8846-C20C5F47D766}" dt="2022-03-03T13:26:57.558" v="44"/>
            <ac:spMkLst>
              <pc:docMk/>
              <pc:sldMasterMk cId="3591108463" sldId="2147483660"/>
              <pc:sldLayoutMk cId="2699518968" sldId="2147483681"/>
              <ac:spMk id="11" creationId="{0C1F82BE-BE7C-4656-AF59-8C3A1F27F1FD}"/>
            </ac:spMkLst>
          </pc:spChg>
          <pc:spChg chg="del">
            <ac:chgData name="Emilie CABROL" userId="f7bdfae0-4bdc-4014-acef-2bd557435658" providerId="ADAL" clId="{F649F08E-1F5A-43A5-8846-C20C5F47D766}" dt="2022-03-03T13:23:18.405" v="6" actId="478"/>
            <ac:spMkLst>
              <pc:docMk/>
              <pc:sldMasterMk cId="3591108463" sldId="2147483660"/>
              <pc:sldLayoutMk cId="2699518968" sldId="2147483681"/>
              <ac:spMk id="14" creationId="{00000000-0000-0000-0000-000000000000}"/>
            </ac:spMkLst>
          </pc:spChg>
          <pc:spChg chg="del">
            <ac:chgData name="Emilie CABROL" userId="f7bdfae0-4bdc-4014-acef-2bd557435658" providerId="ADAL" clId="{F649F08E-1F5A-43A5-8846-C20C5F47D766}" dt="2022-03-03T13:23:26.387" v="8" actId="478"/>
            <ac:spMkLst>
              <pc:docMk/>
              <pc:sldMasterMk cId="3591108463" sldId="2147483660"/>
              <pc:sldLayoutMk cId="2699518968" sldId="2147483681"/>
              <ac:spMk id="15" creationId="{00000000-0000-0000-0000-000000000000}"/>
            </ac:spMkLst>
          </pc:spChg>
          <pc:spChg chg="del">
            <ac:chgData name="Emilie CABROL" userId="f7bdfae0-4bdc-4014-acef-2bd557435658" providerId="ADAL" clId="{F649F08E-1F5A-43A5-8846-C20C5F47D766}" dt="2022-03-03T13:23:24.156" v="7" actId="478"/>
            <ac:spMkLst>
              <pc:docMk/>
              <pc:sldMasterMk cId="3591108463" sldId="2147483660"/>
              <pc:sldLayoutMk cId="2699518968" sldId="2147483681"/>
              <ac:spMk id="16" creationId="{00000000-0000-0000-0000-000000000000}"/>
            </ac:spMkLst>
          </pc:spChg>
          <pc:spChg chg="del">
            <ac:chgData name="Emilie CABROL" userId="f7bdfae0-4bdc-4014-acef-2bd557435658" providerId="ADAL" clId="{F649F08E-1F5A-43A5-8846-C20C5F47D766}" dt="2022-03-03T13:23:39.378" v="11" actId="478"/>
            <ac:spMkLst>
              <pc:docMk/>
              <pc:sldMasterMk cId="3591108463" sldId="2147483660"/>
              <pc:sldLayoutMk cId="2699518968" sldId="2147483681"/>
              <ac:spMk id="19" creationId="{00000000-0000-0000-0000-000000000000}"/>
            </ac:spMkLst>
          </pc:spChg>
          <pc:spChg chg="del">
            <ac:chgData name="Emilie CABROL" userId="f7bdfae0-4bdc-4014-acef-2bd557435658" providerId="ADAL" clId="{F649F08E-1F5A-43A5-8846-C20C5F47D766}" dt="2022-03-03T13:23:33.073" v="9" actId="478"/>
            <ac:spMkLst>
              <pc:docMk/>
              <pc:sldMasterMk cId="3591108463" sldId="2147483660"/>
              <pc:sldLayoutMk cId="2699518968" sldId="2147483681"/>
              <ac:spMk id="23" creationId="{00000000-0000-0000-0000-000000000000}"/>
            </ac:spMkLst>
          </pc:spChg>
          <pc:spChg chg="del">
            <ac:chgData name="Emilie CABROL" userId="f7bdfae0-4bdc-4014-acef-2bd557435658" providerId="ADAL" clId="{F649F08E-1F5A-43A5-8846-C20C5F47D766}" dt="2022-03-03T13:23:37.698" v="10" actId="478"/>
            <ac:spMkLst>
              <pc:docMk/>
              <pc:sldMasterMk cId="3591108463" sldId="2147483660"/>
              <pc:sldLayoutMk cId="2699518968" sldId="2147483681"/>
              <ac:spMk id="26" creationId="{00000000-0000-0000-0000-000000000000}"/>
            </ac:spMkLst>
          </pc:spChg>
        </pc:sldLayoutChg>
        <pc:sldLayoutChg chg="addSp delSp modSp del mod">
          <pc:chgData name="Emilie CABROL" userId="f7bdfae0-4bdc-4014-acef-2bd557435658" providerId="ADAL" clId="{F649F08E-1F5A-43A5-8846-C20C5F47D766}" dt="2022-03-04T16:08:34.544" v="783" actId="2696"/>
          <pc:sldLayoutMkLst>
            <pc:docMk/>
            <pc:sldMasterMk cId="3591108463" sldId="2147483660"/>
            <pc:sldLayoutMk cId="1703885488" sldId="2147483682"/>
          </pc:sldLayoutMkLst>
          <pc:spChg chg="add del">
            <ac:chgData name="Emilie CABROL" userId="f7bdfae0-4bdc-4014-acef-2bd557435658" providerId="ADAL" clId="{F649F08E-1F5A-43A5-8846-C20C5F47D766}" dt="2022-03-03T13:29:07.898" v="51" actId="11529"/>
            <ac:spMkLst>
              <pc:docMk/>
              <pc:sldMasterMk cId="3591108463" sldId="2147483660"/>
              <pc:sldLayoutMk cId="1703885488" sldId="2147483682"/>
              <ac:spMk id="2" creationId="{3B965FAB-2C56-48C4-9ECA-A53BA918185B}"/>
            </ac:spMkLst>
          </pc:spChg>
          <pc:spChg chg="add mod">
            <ac:chgData name="Emilie CABROL" userId="f7bdfae0-4bdc-4014-acef-2bd557435658" providerId="ADAL" clId="{F649F08E-1F5A-43A5-8846-C20C5F47D766}" dt="2022-03-04T16:06:57.674" v="761" actId="6549"/>
            <ac:spMkLst>
              <pc:docMk/>
              <pc:sldMasterMk cId="3591108463" sldId="2147483660"/>
              <pc:sldLayoutMk cId="1703885488" sldId="2147483682"/>
              <ac:spMk id="3" creationId="{49FCAF48-FE2C-4BE3-B41A-6F54A9CADFD9}"/>
            </ac:spMkLst>
          </pc:spChg>
          <pc:spChg chg="add del">
            <ac:chgData name="Emilie CABROL" userId="f7bdfae0-4bdc-4014-acef-2bd557435658" providerId="ADAL" clId="{F649F08E-1F5A-43A5-8846-C20C5F47D766}" dt="2022-03-03T13:34:21.866" v="295" actId="11529"/>
            <ac:spMkLst>
              <pc:docMk/>
              <pc:sldMasterMk cId="3591108463" sldId="2147483660"/>
              <pc:sldLayoutMk cId="1703885488" sldId="2147483682"/>
              <ac:spMk id="4" creationId="{D2B48733-0ED9-4845-8845-CD2C8B635DDE}"/>
            </ac:spMkLst>
          </pc:spChg>
          <pc:spChg chg="add mod">
            <ac:chgData name="Emilie CABROL" userId="f7bdfae0-4bdc-4014-acef-2bd557435658" providerId="ADAL" clId="{F649F08E-1F5A-43A5-8846-C20C5F47D766}" dt="2022-03-03T13:35:41.665" v="312" actId="14100"/>
            <ac:spMkLst>
              <pc:docMk/>
              <pc:sldMasterMk cId="3591108463" sldId="2147483660"/>
              <pc:sldLayoutMk cId="1703885488" sldId="2147483682"/>
              <ac:spMk id="5" creationId="{1AAA5E7D-7A4F-454F-AF13-EB609F46B34C}"/>
            </ac:spMkLst>
          </pc:spChg>
          <pc:spChg chg="add mod">
            <ac:chgData name="Emilie CABROL" userId="f7bdfae0-4bdc-4014-acef-2bd557435658" providerId="ADAL" clId="{F649F08E-1F5A-43A5-8846-C20C5F47D766}" dt="2022-03-03T13:28:48.195" v="49"/>
            <ac:spMkLst>
              <pc:docMk/>
              <pc:sldMasterMk cId="3591108463" sldId="2147483660"/>
              <pc:sldLayoutMk cId="1703885488" sldId="2147483682"/>
              <ac:spMk id="8" creationId="{3D5FE6F9-B3BA-455F-BAF4-71C41A4F5D6F}"/>
            </ac:spMkLst>
          </pc:spChg>
          <pc:spChg chg="add mod">
            <ac:chgData name="Emilie CABROL" userId="f7bdfae0-4bdc-4014-acef-2bd557435658" providerId="ADAL" clId="{F649F08E-1F5A-43A5-8846-C20C5F47D766}" dt="2022-03-03T13:28:48.195" v="49"/>
            <ac:spMkLst>
              <pc:docMk/>
              <pc:sldMasterMk cId="3591108463" sldId="2147483660"/>
              <pc:sldLayoutMk cId="1703885488" sldId="2147483682"/>
              <ac:spMk id="9" creationId="{ED65AE67-8292-42DF-80C4-C667EF1A5836}"/>
            </ac:spMkLst>
          </pc:spChg>
          <pc:spChg chg="add mod">
            <ac:chgData name="Emilie CABROL" userId="f7bdfae0-4bdc-4014-acef-2bd557435658" providerId="ADAL" clId="{F649F08E-1F5A-43A5-8846-C20C5F47D766}" dt="2022-03-04T16:06:55.490" v="760" actId="6549"/>
            <ac:spMkLst>
              <pc:docMk/>
              <pc:sldMasterMk cId="3591108463" sldId="2147483660"/>
              <pc:sldLayoutMk cId="1703885488" sldId="2147483682"/>
              <ac:spMk id="10" creationId="{AB884DEC-64E8-4DB8-83F7-5F55852439BE}"/>
            </ac:spMkLst>
          </pc:spChg>
          <pc:spChg chg="add mod">
            <ac:chgData name="Emilie CABROL" userId="f7bdfae0-4bdc-4014-acef-2bd557435658" providerId="ADAL" clId="{F649F08E-1F5A-43A5-8846-C20C5F47D766}" dt="2022-03-03T13:28:56.644" v="50"/>
            <ac:spMkLst>
              <pc:docMk/>
              <pc:sldMasterMk cId="3591108463" sldId="2147483660"/>
              <pc:sldLayoutMk cId="1703885488" sldId="2147483682"/>
              <ac:spMk id="11" creationId="{973A1A60-4C94-49F2-A3E3-B5839A0A5AD0}"/>
            </ac:spMkLst>
          </pc:spChg>
          <pc:spChg chg="add del mod">
            <ac:chgData name="Emilie CABROL" userId="f7bdfae0-4bdc-4014-acef-2bd557435658" providerId="ADAL" clId="{F649F08E-1F5A-43A5-8846-C20C5F47D766}" dt="2022-03-03T13:32:44.257" v="82" actId="478"/>
            <ac:spMkLst>
              <pc:docMk/>
              <pc:sldMasterMk cId="3591108463" sldId="2147483660"/>
              <pc:sldLayoutMk cId="1703885488" sldId="2147483682"/>
              <ac:spMk id="14" creationId="{728BE6E6-23DA-463B-9330-2CA4FC09555F}"/>
            </ac:spMkLst>
          </pc:spChg>
          <pc:spChg chg="del">
            <ac:chgData name="Emilie CABROL" userId="f7bdfae0-4bdc-4014-acef-2bd557435658" providerId="ADAL" clId="{F649F08E-1F5A-43A5-8846-C20C5F47D766}" dt="2022-03-03T13:28:41.165" v="48" actId="478"/>
            <ac:spMkLst>
              <pc:docMk/>
              <pc:sldMasterMk cId="3591108463" sldId="2147483660"/>
              <pc:sldLayoutMk cId="1703885488" sldId="2147483682"/>
              <ac:spMk id="15" creationId="{00000000-0000-0000-0000-000000000000}"/>
            </ac:spMkLst>
          </pc:spChg>
          <pc:spChg chg="del">
            <ac:chgData name="Emilie CABROL" userId="f7bdfae0-4bdc-4014-acef-2bd557435658" providerId="ADAL" clId="{F649F08E-1F5A-43A5-8846-C20C5F47D766}" dt="2022-03-03T13:28:41.165" v="48" actId="478"/>
            <ac:spMkLst>
              <pc:docMk/>
              <pc:sldMasterMk cId="3591108463" sldId="2147483660"/>
              <pc:sldLayoutMk cId="1703885488" sldId="2147483682"/>
              <ac:spMk id="16" creationId="{00000000-0000-0000-0000-000000000000}"/>
            </ac:spMkLst>
          </pc:spChg>
          <pc:spChg chg="del">
            <ac:chgData name="Emilie CABROL" userId="f7bdfae0-4bdc-4014-acef-2bd557435658" providerId="ADAL" clId="{F649F08E-1F5A-43A5-8846-C20C5F47D766}" dt="2022-03-03T13:28:10.435" v="45" actId="478"/>
            <ac:spMkLst>
              <pc:docMk/>
              <pc:sldMasterMk cId="3591108463" sldId="2147483660"/>
              <pc:sldLayoutMk cId="1703885488" sldId="2147483682"/>
              <ac:spMk id="17" creationId="{00000000-0000-0000-0000-000000000000}"/>
            </ac:spMkLst>
          </pc:spChg>
          <pc:spChg chg="del">
            <ac:chgData name="Emilie CABROL" userId="f7bdfae0-4bdc-4014-acef-2bd557435658" providerId="ADAL" clId="{F649F08E-1F5A-43A5-8846-C20C5F47D766}" dt="2022-03-03T13:28:14.620" v="47" actId="478"/>
            <ac:spMkLst>
              <pc:docMk/>
              <pc:sldMasterMk cId="3591108463" sldId="2147483660"/>
              <pc:sldLayoutMk cId="1703885488" sldId="2147483682"/>
              <ac:spMk id="18" creationId="{00000000-0000-0000-0000-000000000000}"/>
            </ac:spMkLst>
          </pc:spChg>
          <pc:spChg chg="del">
            <ac:chgData name="Emilie CABROL" userId="f7bdfae0-4bdc-4014-acef-2bd557435658" providerId="ADAL" clId="{F649F08E-1F5A-43A5-8846-C20C5F47D766}" dt="2022-03-03T13:28:12.619" v="46" actId="478"/>
            <ac:spMkLst>
              <pc:docMk/>
              <pc:sldMasterMk cId="3591108463" sldId="2147483660"/>
              <pc:sldLayoutMk cId="1703885488" sldId="2147483682"/>
              <ac:spMk id="19" creationId="{00000000-0000-0000-0000-000000000000}"/>
            </ac:spMkLst>
          </pc:spChg>
          <pc:spChg chg="add del mod">
            <ac:chgData name="Emilie CABROL" userId="f7bdfae0-4bdc-4014-acef-2bd557435658" providerId="ADAL" clId="{F649F08E-1F5A-43A5-8846-C20C5F47D766}" dt="2022-03-03T13:32:44.257" v="82" actId="478"/>
            <ac:spMkLst>
              <pc:docMk/>
              <pc:sldMasterMk cId="3591108463" sldId="2147483660"/>
              <pc:sldLayoutMk cId="1703885488" sldId="2147483682"/>
              <ac:spMk id="20" creationId="{9D7EE616-1F2E-484E-95B1-CA765F8AF0A6}"/>
            </ac:spMkLst>
          </pc:spChg>
          <pc:spChg chg="add mod">
            <ac:chgData name="Emilie CABROL" userId="f7bdfae0-4bdc-4014-acef-2bd557435658" providerId="ADAL" clId="{F649F08E-1F5A-43A5-8846-C20C5F47D766}" dt="2022-03-03T13:34:06.433" v="285" actId="1035"/>
            <ac:spMkLst>
              <pc:docMk/>
              <pc:sldMasterMk cId="3591108463" sldId="2147483660"/>
              <pc:sldLayoutMk cId="1703885488" sldId="2147483682"/>
              <ac:spMk id="21" creationId="{08E3EB08-37C3-48A3-BE92-F0C1D013AB33}"/>
            </ac:spMkLst>
          </pc:spChg>
          <pc:spChg chg="add mod">
            <ac:chgData name="Emilie CABROL" userId="f7bdfae0-4bdc-4014-acef-2bd557435658" providerId="ADAL" clId="{F649F08E-1F5A-43A5-8846-C20C5F47D766}" dt="2022-03-03T13:34:11.140" v="294" actId="1035"/>
            <ac:spMkLst>
              <pc:docMk/>
              <pc:sldMasterMk cId="3591108463" sldId="2147483660"/>
              <pc:sldLayoutMk cId="1703885488" sldId="2147483682"/>
              <ac:spMk id="22" creationId="{E678D6E4-0511-4307-8008-D34F9398F69A}"/>
            </ac:spMkLst>
          </pc:spChg>
          <pc:spChg chg="del">
            <ac:chgData name="Emilie CABROL" userId="f7bdfae0-4bdc-4014-acef-2bd557435658" providerId="ADAL" clId="{F649F08E-1F5A-43A5-8846-C20C5F47D766}" dt="2022-03-03T13:28:41.165" v="48" actId="478"/>
            <ac:spMkLst>
              <pc:docMk/>
              <pc:sldMasterMk cId="3591108463" sldId="2147483660"/>
              <pc:sldLayoutMk cId="1703885488" sldId="2147483682"/>
              <ac:spMk id="23" creationId="{00000000-0000-0000-0000-000000000000}"/>
            </ac:spMkLst>
          </pc:spChg>
        </pc:sldLayoutChg>
        <pc:sldLayoutChg chg="addSp delSp modSp del mod">
          <pc:chgData name="Emilie CABROL" userId="f7bdfae0-4bdc-4014-acef-2bd557435658" providerId="ADAL" clId="{F649F08E-1F5A-43A5-8846-C20C5F47D766}" dt="2022-03-04T16:08:36.344" v="785" actId="2696"/>
          <pc:sldLayoutMkLst>
            <pc:docMk/>
            <pc:sldMasterMk cId="3591108463" sldId="2147483660"/>
            <pc:sldLayoutMk cId="3787086697" sldId="2147483683"/>
          </pc:sldLayoutMkLst>
          <pc:spChg chg="del">
            <ac:chgData name="Emilie CABROL" userId="f7bdfae0-4bdc-4014-acef-2bd557435658" providerId="ADAL" clId="{F649F08E-1F5A-43A5-8846-C20C5F47D766}" dt="2022-03-03T13:51:39.787" v="543" actId="478"/>
            <ac:spMkLst>
              <pc:docMk/>
              <pc:sldMasterMk cId="3591108463" sldId="2147483660"/>
              <pc:sldLayoutMk cId="3787086697" sldId="2147483683"/>
              <ac:spMk id="4" creationId="{00000000-0000-0000-0000-000000000000}"/>
            </ac:spMkLst>
          </pc:spChg>
          <pc:spChg chg="add mod">
            <ac:chgData name="Emilie CABROL" userId="f7bdfae0-4bdc-4014-acef-2bd557435658" providerId="ADAL" clId="{F649F08E-1F5A-43A5-8846-C20C5F47D766}" dt="2022-03-03T13:51:51.668" v="545"/>
            <ac:spMkLst>
              <pc:docMk/>
              <pc:sldMasterMk cId="3591108463" sldId="2147483660"/>
              <pc:sldLayoutMk cId="3787086697" sldId="2147483683"/>
              <ac:spMk id="8" creationId="{95F429B3-5568-4323-BC85-6B09AFE3DD67}"/>
            </ac:spMkLst>
          </pc:spChg>
          <pc:spChg chg="add mod">
            <ac:chgData name="Emilie CABROL" userId="f7bdfae0-4bdc-4014-acef-2bd557435658" providerId="ADAL" clId="{F649F08E-1F5A-43A5-8846-C20C5F47D766}" dt="2022-03-03T13:51:51.668" v="545"/>
            <ac:spMkLst>
              <pc:docMk/>
              <pc:sldMasterMk cId="3591108463" sldId="2147483660"/>
              <pc:sldLayoutMk cId="3787086697" sldId="2147483683"/>
              <ac:spMk id="9" creationId="{48857619-27E4-4E7F-AD4C-B4FC762BB43C}"/>
            </ac:spMkLst>
          </pc:spChg>
          <pc:spChg chg="del">
            <ac:chgData name="Emilie CABROL" userId="f7bdfae0-4bdc-4014-acef-2bd557435658" providerId="ADAL" clId="{F649F08E-1F5A-43A5-8846-C20C5F47D766}" dt="2022-03-03T13:51:43.792" v="544" actId="478"/>
            <ac:spMkLst>
              <pc:docMk/>
              <pc:sldMasterMk cId="3591108463" sldId="2147483660"/>
              <pc:sldLayoutMk cId="3787086697" sldId="2147483683"/>
              <ac:spMk id="10" creationId="{00000000-0000-0000-0000-000000000000}"/>
            </ac:spMkLst>
          </pc:spChg>
          <pc:spChg chg="add mod">
            <ac:chgData name="Emilie CABROL" userId="f7bdfae0-4bdc-4014-acef-2bd557435658" providerId="ADAL" clId="{F649F08E-1F5A-43A5-8846-C20C5F47D766}" dt="2022-03-04T16:07:06.082" v="762" actId="6549"/>
            <ac:spMkLst>
              <pc:docMk/>
              <pc:sldMasterMk cId="3591108463" sldId="2147483660"/>
              <pc:sldLayoutMk cId="3787086697" sldId="2147483683"/>
              <ac:spMk id="11" creationId="{D409AA8E-E35A-4AAF-A14A-D25D7C2F8EE4}"/>
            </ac:spMkLst>
          </pc:spChg>
          <pc:spChg chg="add mod">
            <ac:chgData name="Emilie CABROL" userId="f7bdfae0-4bdc-4014-acef-2bd557435658" providerId="ADAL" clId="{F649F08E-1F5A-43A5-8846-C20C5F47D766}" dt="2022-03-03T13:51:58.290" v="546"/>
            <ac:spMkLst>
              <pc:docMk/>
              <pc:sldMasterMk cId="3591108463" sldId="2147483660"/>
              <pc:sldLayoutMk cId="3787086697" sldId="2147483683"/>
              <ac:spMk id="12" creationId="{B9706039-3A89-4AFF-A0E8-8FA6AB46C3CE}"/>
            </ac:spMkLst>
          </pc:spChg>
          <pc:spChg chg="add del mod">
            <ac:chgData name="Emilie CABROL" userId="f7bdfae0-4bdc-4014-acef-2bd557435658" providerId="ADAL" clId="{F649F08E-1F5A-43A5-8846-C20C5F47D766}" dt="2022-03-04T16:07:10.391" v="764" actId="478"/>
            <ac:spMkLst>
              <pc:docMk/>
              <pc:sldMasterMk cId="3591108463" sldId="2147483660"/>
              <pc:sldLayoutMk cId="3787086697" sldId="2147483683"/>
              <ac:spMk id="13" creationId="{68A2D51B-6820-4B2C-90D7-F79199937511}"/>
            </ac:spMkLst>
          </pc:spChg>
          <pc:spChg chg="del">
            <ac:chgData name="Emilie CABROL" userId="f7bdfae0-4bdc-4014-acef-2bd557435658" providerId="ADAL" clId="{F649F08E-1F5A-43A5-8846-C20C5F47D766}" dt="2022-03-03T13:51:31.860" v="540" actId="478"/>
            <ac:spMkLst>
              <pc:docMk/>
              <pc:sldMasterMk cId="3591108463" sldId="2147483660"/>
              <pc:sldLayoutMk cId="3787086697" sldId="2147483683"/>
              <ac:spMk id="14" creationId="{00000000-0000-0000-0000-000000000000}"/>
            </ac:spMkLst>
          </pc:spChg>
          <pc:spChg chg="del">
            <ac:chgData name="Emilie CABROL" userId="f7bdfae0-4bdc-4014-acef-2bd557435658" providerId="ADAL" clId="{F649F08E-1F5A-43A5-8846-C20C5F47D766}" dt="2022-03-03T13:51:33.940" v="541" actId="478"/>
            <ac:spMkLst>
              <pc:docMk/>
              <pc:sldMasterMk cId="3591108463" sldId="2147483660"/>
              <pc:sldLayoutMk cId="3787086697" sldId="2147483683"/>
              <ac:spMk id="15" creationId="{00000000-0000-0000-0000-000000000000}"/>
            </ac:spMkLst>
          </pc:spChg>
          <pc:spChg chg="del">
            <ac:chgData name="Emilie CABROL" userId="f7bdfae0-4bdc-4014-acef-2bd557435658" providerId="ADAL" clId="{F649F08E-1F5A-43A5-8846-C20C5F47D766}" dt="2022-03-03T13:51:35.964" v="542" actId="478"/>
            <ac:spMkLst>
              <pc:docMk/>
              <pc:sldMasterMk cId="3591108463" sldId="2147483660"/>
              <pc:sldLayoutMk cId="3787086697" sldId="2147483683"/>
              <ac:spMk id="16" creationId="{00000000-0000-0000-0000-000000000000}"/>
            </ac:spMkLst>
          </pc:spChg>
          <pc:spChg chg="add mod">
            <ac:chgData name="Emilie CABROL" userId="f7bdfae0-4bdc-4014-acef-2bd557435658" providerId="ADAL" clId="{F649F08E-1F5A-43A5-8846-C20C5F47D766}" dt="2022-03-03T13:52:18.769" v="609" actId="1036"/>
            <ac:spMkLst>
              <pc:docMk/>
              <pc:sldMasterMk cId="3591108463" sldId="2147483660"/>
              <pc:sldLayoutMk cId="3787086697" sldId="2147483683"/>
              <ac:spMk id="17" creationId="{5ECEDC19-A099-4ADC-A25C-562619B87253}"/>
            </ac:spMkLst>
          </pc:spChg>
          <pc:spChg chg="del">
            <ac:chgData name="Emilie CABROL" userId="f7bdfae0-4bdc-4014-acef-2bd557435658" providerId="ADAL" clId="{F649F08E-1F5A-43A5-8846-C20C5F47D766}" dt="2022-03-03T13:51:39.787" v="543" actId="478"/>
            <ac:spMkLst>
              <pc:docMk/>
              <pc:sldMasterMk cId="3591108463" sldId="2147483660"/>
              <pc:sldLayoutMk cId="3787086697" sldId="2147483683"/>
              <ac:spMk id="23" creationId="{00000000-0000-0000-0000-000000000000}"/>
            </ac:spMkLst>
          </pc:spChg>
        </pc:sldLayoutChg>
        <pc:sldLayoutChg chg="addSp delSp modSp new del mod">
          <pc:chgData name="Emilie CABROL" userId="f7bdfae0-4bdc-4014-acef-2bd557435658" providerId="ADAL" clId="{F649F08E-1F5A-43A5-8846-C20C5F47D766}" dt="2022-03-04T16:08:37.159" v="786" actId="2696"/>
          <pc:sldLayoutMkLst>
            <pc:docMk/>
            <pc:sldMasterMk cId="3591108463" sldId="2147483660"/>
            <pc:sldLayoutMk cId="849034860" sldId="2147483684"/>
          </pc:sldLayoutMkLst>
          <pc:spChg chg="del">
            <ac:chgData name="Emilie CABROL" userId="f7bdfae0-4bdc-4014-acef-2bd557435658" providerId="ADAL" clId="{F649F08E-1F5A-43A5-8846-C20C5F47D766}" dt="2022-03-03T13:53:16.800" v="618" actId="478"/>
            <ac:spMkLst>
              <pc:docMk/>
              <pc:sldMasterMk cId="3591108463" sldId="2147483660"/>
              <pc:sldLayoutMk cId="849034860" sldId="2147483684"/>
              <ac:spMk id="2" creationId="{CADBBE65-F011-4C7A-BA66-9A4CE56F4D5A}"/>
            </ac:spMkLst>
          </pc:spChg>
          <pc:spChg chg="add mod">
            <ac:chgData name="Emilie CABROL" userId="f7bdfae0-4bdc-4014-acef-2bd557435658" providerId="ADAL" clId="{F649F08E-1F5A-43A5-8846-C20C5F47D766}" dt="2022-03-04T16:06:36.401" v="758" actId="6549"/>
            <ac:spMkLst>
              <pc:docMk/>
              <pc:sldMasterMk cId="3591108463" sldId="2147483660"/>
              <pc:sldLayoutMk cId="849034860" sldId="2147483684"/>
              <ac:spMk id="6" creationId="{6B2D1F62-9FE6-436D-A314-FA8518C781D1}"/>
            </ac:spMkLst>
          </pc:spChg>
          <pc:spChg chg="add mod">
            <ac:chgData name="Emilie CABROL" userId="f7bdfae0-4bdc-4014-acef-2bd557435658" providerId="ADAL" clId="{F649F08E-1F5A-43A5-8846-C20C5F47D766}" dt="2022-03-03T13:53:34.788" v="620"/>
            <ac:spMkLst>
              <pc:docMk/>
              <pc:sldMasterMk cId="3591108463" sldId="2147483660"/>
              <pc:sldLayoutMk cId="849034860" sldId="2147483684"/>
              <ac:spMk id="7" creationId="{6848890D-5C44-4C3D-9AF7-B7D549D75D83}"/>
            </ac:spMkLst>
          </pc:spChg>
          <pc:graphicFrameChg chg="add mod modGraphic">
            <ac:chgData name="Emilie CABROL" userId="f7bdfae0-4bdc-4014-acef-2bd557435658" providerId="ADAL" clId="{F649F08E-1F5A-43A5-8846-C20C5F47D766}" dt="2022-03-04T16:00:43.956" v="713" actId="255"/>
            <ac:graphicFrameMkLst>
              <pc:docMk/>
              <pc:sldMasterMk cId="3591108463" sldId="2147483660"/>
              <pc:sldLayoutMk cId="849034860" sldId="2147483684"/>
              <ac:graphicFrameMk id="5" creationId="{D369AAC0-6D30-4CE6-A614-87EE57C0A090}"/>
            </ac:graphicFrameMkLst>
          </pc:graphicFrameChg>
        </pc:sldLayoutChg>
        <pc:sldLayoutChg chg="addSp delSp modSp new del mod">
          <pc:chgData name="Emilie CABROL" userId="f7bdfae0-4bdc-4014-acef-2bd557435658" providerId="ADAL" clId="{F649F08E-1F5A-43A5-8846-C20C5F47D766}" dt="2022-03-04T16:08:37.958" v="787" actId="2696"/>
          <pc:sldLayoutMkLst>
            <pc:docMk/>
            <pc:sldMasterMk cId="3591108463" sldId="2147483660"/>
            <pc:sldLayoutMk cId="2396997134" sldId="2147483685"/>
          </pc:sldLayoutMkLst>
          <pc:spChg chg="del">
            <ac:chgData name="Emilie CABROL" userId="f7bdfae0-4bdc-4014-acef-2bd557435658" providerId="ADAL" clId="{F649F08E-1F5A-43A5-8846-C20C5F47D766}" dt="2022-03-03T13:54:19.577" v="629" actId="478"/>
            <ac:spMkLst>
              <pc:docMk/>
              <pc:sldMasterMk cId="3591108463" sldId="2147483660"/>
              <pc:sldLayoutMk cId="2396997134" sldId="2147483685"/>
              <ac:spMk id="2" creationId="{3DDE6A17-59A6-4B84-8AD0-9E62B2C8DAFA}"/>
            </ac:spMkLst>
          </pc:spChg>
          <pc:spChg chg="mod">
            <ac:chgData name="Emilie CABROL" userId="f7bdfae0-4bdc-4014-acef-2bd557435658" providerId="ADAL" clId="{F649F08E-1F5A-43A5-8846-C20C5F47D766}" dt="2022-03-03T13:55:48.786" v="667" actId="1076"/>
            <ac:spMkLst>
              <pc:docMk/>
              <pc:sldMasterMk cId="3591108463" sldId="2147483660"/>
              <pc:sldLayoutMk cId="2396997134" sldId="2147483685"/>
              <ac:spMk id="3" creationId="{139A5A83-1D90-4E0D-8CB4-6666F645518A}"/>
            </ac:spMkLst>
          </pc:spChg>
          <pc:spChg chg="add del">
            <ac:chgData name="Emilie CABROL" userId="f7bdfae0-4bdc-4014-acef-2bd557435658" providerId="ADAL" clId="{F649F08E-1F5A-43A5-8846-C20C5F47D766}" dt="2022-03-03T13:54:32.289" v="630" actId="11529"/>
            <ac:spMkLst>
              <pc:docMk/>
              <pc:sldMasterMk cId="3591108463" sldId="2147483660"/>
              <pc:sldLayoutMk cId="2396997134" sldId="2147483685"/>
              <ac:spMk id="5" creationId="{BF858FCB-1161-4C62-891D-95BCC50883A2}"/>
            </ac:spMkLst>
          </pc:spChg>
          <pc:spChg chg="add mod">
            <ac:chgData name="Emilie CABROL" userId="f7bdfae0-4bdc-4014-acef-2bd557435658" providerId="ADAL" clId="{F649F08E-1F5A-43A5-8846-C20C5F47D766}" dt="2022-03-03T13:56:11.463" v="669" actId="14100"/>
            <ac:spMkLst>
              <pc:docMk/>
              <pc:sldMasterMk cId="3591108463" sldId="2147483660"/>
              <pc:sldLayoutMk cId="2396997134" sldId="2147483685"/>
              <ac:spMk id="6" creationId="{D2564E8A-0D6A-48DC-A532-82256F1E1E0E}"/>
            </ac:spMkLst>
          </pc:spChg>
          <pc:spChg chg="add mod">
            <ac:chgData name="Emilie CABROL" userId="f7bdfae0-4bdc-4014-acef-2bd557435658" providerId="ADAL" clId="{F649F08E-1F5A-43A5-8846-C20C5F47D766}" dt="2022-03-04T16:06:41.071" v="759" actId="6549"/>
            <ac:spMkLst>
              <pc:docMk/>
              <pc:sldMasterMk cId="3591108463" sldId="2147483660"/>
              <pc:sldLayoutMk cId="2396997134" sldId="2147483685"/>
              <ac:spMk id="7" creationId="{9030313E-BC0C-4F42-AB61-0B1B8C49DC8F}"/>
            </ac:spMkLst>
          </pc:spChg>
          <pc:spChg chg="add mod">
            <ac:chgData name="Emilie CABROL" userId="f7bdfae0-4bdc-4014-acef-2bd557435658" providerId="ADAL" clId="{F649F08E-1F5A-43A5-8846-C20C5F47D766}" dt="2022-03-03T13:55:59.748" v="668"/>
            <ac:spMkLst>
              <pc:docMk/>
              <pc:sldMasterMk cId="3591108463" sldId="2147483660"/>
              <pc:sldLayoutMk cId="2396997134" sldId="2147483685"/>
              <ac:spMk id="8" creationId="{3D49918E-F630-46F4-AEB5-4408AB288E8B}"/>
            </ac:spMkLst>
          </pc:spChg>
        </pc:sldLayoutChg>
        <pc:sldLayoutChg chg="delSp new del mod">
          <pc:chgData name="Emilie CABROL" userId="f7bdfae0-4bdc-4014-acef-2bd557435658" providerId="ADAL" clId="{F649F08E-1F5A-43A5-8846-C20C5F47D766}" dt="2022-03-04T16:08:42.672" v="788" actId="2696"/>
          <pc:sldLayoutMkLst>
            <pc:docMk/>
            <pc:sldMasterMk cId="3591108463" sldId="2147483660"/>
            <pc:sldLayoutMk cId="386810833" sldId="2147483686"/>
          </pc:sldLayoutMkLst>
          <pc:spChg chg="del">
            <ac:chgData name="Emilie CABROL" userId="f7bdfae0-4bdc-4014-acef-2bd557435658" providerId="ADAL" clId="{F649F08E-1F5A-43A5-8846-C20C5F47D766}" dt="2022-03-03T13:59:10.114" v="679" actId="478"/>
            <ac:spMkLst>
              <pc:docMk/>
              <pc:sldMasterMk cId="3591108463" sldId="2147483660"/>
              <pc:sldLayoutMk cId="386810833" sldId="2147483686"/>
              <ac:spMk id="2" creationId="{C6DDE70B-F17B-4CFE-A6EA-26637DA988F6}"/>
            </ac:spMkLst>
          </pc:spChg>
        </pc:sldLayoutChg>
      </pc:sldMasterChg>
      <pc:sldMasterChg chg="addSp">
        <pc:chgData name="Emilie CABROL" userId="f7bdfae0-4bdc-4014-acef-2bd557435658" providerId="ADAL" clId="{F649F08E-1F5A-43A5-8846-C20C5F47D766}" dt="2022-03-04T15:57:35.526" v="691"/>
        <pc:sldMasterMkLst>
          <pc:docMk/>
          <pc:sldMasterMk cId="3778929913" sldId="2147483687"/>
        </pc:sldMasterMkLst>
        <pc:spChg chg="add">
          <ac:chgData name="Emilie CABROL" userId="f7bdfae0-4bdc-4014-acef-2bd557435658" providerId="ADAL" clId="{F649F08E-1F5A-43A5-8846-C20C5F47D766}" dt="2022-03-04T15:57:35.526" v="691"/>
          <ac:spMkLst>
            <pc:docMk/>
            <pc:sldMasterMk cId="3778929913" sldId="2147483687"/>
            <ac:spMk id="9" creationId="{4112A47F-D1F9-47DB-ADC2-FD23307E26DB}"/>
          </ac:spMkLst>
        </pc:spChg>
        <pc:spChg chg="add">
          <ac:chgData name="Emilie CABROL" userId="f7bdfae0-4bdc-4014-acef-2bd557435658" providerId="ADAL" clId="{F649F08E-1F5A-43A5-8846-C20C5F47D766}" dt="2022-03-04T15:57:35.526" v="691"/>
          <ac:spMkLst>
            <pc:docMk/>
            <pc:sldMasterMk cId="3778929913" sldId="2147483687"/>
            <ac:spMk id="11" creationId="{C23B9183-8F0E-4FE5-8570-2C5DD150ED27}"/>
          </ac:spMkLst>
        </pc:spChg>
        <pc:picChg chg="add">
          <ac:chgData name="Emilie CABROL" userId="f7bdfae0-4bdc-4014-acef-2bd557435658" providerId="ADAL" clId="{F649F08E-1F5A-43A5-8846-C20C5F47D766}" dt="2022-03-04T15:57:35.526" v="691"/>
          <ac:picMkLst>
            <pc:docMk/>
            <pc:sldMasterMk cId="3778929913" sldId="2147483687"/>
            <ac:picMk id="8" creationId="{6585A1FF-DA6E-409C-8942-36A9D8934433}"/>
          </ac:picMkLst>
        </pc:picChg>
        <pc:picChg chg="add">
          <ac:chgData name="Emilie CABROL" userId="f7bdfae0-4bdc-4014-acef-2bd557435658" providerId="ADAL" clId="{F649F08E-1F5A-43A5-8846-C20C5F47D766}" dt="2022-03-04T15:57:35.526" v="691"/>
          <ac:picMkLst>
            <pc:docMk/>
            <pc:sldMasterMk cId="3778929913" sldId="2147483687"/>
            <ac:picMk id="10" creationId="{9F60911E-6AB8-4030-9A08-6DD6819593C9}"/>
          </ac:picMkLst>
        </pc:picChg>
        <pc:cxnChg chg="add">
          <ac:chgData name="Emilie CABROL" userId="f7bdfae0-4bdc-4014-acef-2bd557435658" providerId="ADAL" clId="{F649F08E-1F5A-43A5-8846-C20C5F47D766}" dt="2022-03-04T15:57:35.526" v="691"/>
          <ac:cxnSpMkLst>
            <pc:docMk/>
            <pc:sldMasterMk cId="3778929913" sldId="2147483687"/>
            <ac:cxnSpMk id="7" creationId="{D6FC5BC6-B5CA-424C-9CCF-F7AC204A3018}"/>
          </ac:cxnSpMkLst>
        </pc:cxn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15/03/2022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15/03/2022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&lt;SJR3&gt;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&lt;1PDC&gt; au &lt;2PDC&gt; (inclus). </a:t>
            </a:r>
            <a:r>
              <a:rPr lang="fr-FR" sz="800" cap="none" dirty="0"/>
              <a:t>Une fois le montant de l’enveloppe initiale atteint (30 000 000 EUR), la commercialisation de « &lt;Nom&gt; » peut cesser à tout moment sans préavis avant le &lt;2PDC&gt;,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(2)</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&lt;DDR&gt;. Ces notations peuvent être révisées à tout moment et ne sont pas une garantie de solvabilité de l’Émetteur ni du Garant de la formule. Elles ne sauraient constituer un argument de souscription au produit.</a:t>
            </a:r>
          </a:p>
        </p:txBody>
      </p:sp>
      <p:sp>
        <p:nvSpPr>
          <p:cNvPr id="3" name="ZoneTexte 2">
            <a:extLst>
              <a:ext uri="{FF2B5EF4-FFF2-40B4-BE49-F238E27FC236}">
                <a16:creationId xmlns:a16="http://schemas.microsoft.com/office/drawing/2014/main" id="{B2B17506-EA30-4F80-8764-AC17A844A774}"/>
              </a:ext>
            </a:extLst>
          </p:cNvPr>
          <p:cNvSpPr txBox="1"/>
          <p:nvPr/>
        </p:nvSpPr>
        <p:spPr>
          <a:xfrm>
            <a:off x="468252" y="5361197"/>
            <a:ext cx="6623170" cy="369332"/>
          </a:xfrm>
          <a:prstGeom prst="rect">
            <a:avLst/>
          </a:prstGeom>
          <a:noFill/>
        </p:spPr>
        <p:txBody>
          <a:bodyPr wrap="square" rtlCol="0">
            <a:spAutoFit/>
          </a:bodyPr>
          <a:lstStyle/>
          <a:p>
            <a:r>
              <a:rPr lang="fr-FR"/>
              <a:t>&lt;NOM&gt;</a:t>
            </a:r>
            <a:endParaRPr lang="en-US" dirty="0"/>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de </a:t>
            </a:r>
            <a:r>
              <a:rPr lang="it-IT" sz="650" dirty="0">
                <a:solidFill>
                  <a:srgbClr val="000000"/>
                </a:solidFill>
                <a:latin typeface="Proxima Nova Rg" panose="02000506030000020004" pitchFamily="2" charset="0"/>
              </a:rPr>
              <a:t>&lt;SJR1&gt;</a:t>
            </a:r>
            <a:r>
              <a:rPr lang="fr-FR" sz="65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94885"/>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de &lt;SJR1&gt;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2" indent="0" algn="just" defTabSz="755934"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&lt;F0&gt; &lt;1PR&gt; jusqu'à la fin du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&lt;GC&gt; fixe plafonné à &lt;CPN&gt; par &lt;F0&gt; écoulé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 de son &lt;NDR&gt;. </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&lt;GC&gt;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&lt;GC&gt;s en cas de forte hausse de &lt;SJR1&gt;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11,37</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 &lt;F0s&gt; à &lt;SJR1&gt;, et ne bénéficie pas de la diversification offerte par les indices de marchés actions. Vous êtes sur le point d’acheter un produit qui n’est pas simple et qui peut être difficile à comprendre.</a:t>
            </a: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rgbClr val="000000"/>
                </a:solidFill>
              </a:rPr>
              <a:t>(1) </a:t>
            </a:r>
            <a:r>
              <a:rPr lang="fr-FR" sz="650" dirty="0">
                <a:solidFill>
                  <a:srgbClr val="000000"/>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rgbClr val="000000"/>
                </a:solidFill>
              </a:rPr>
              <a:t>(2) </a:t>
            </a:r>
            <a:r>
              <a:rPr lang="fr-FR" sz="650" dirty="0">
                <a:solidFill>
                  <a:srgbClr val="000000"/>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rgbClr val="000000"/>
                </a:solidFill>
              </a:rPr>
              <a:t>(3)</a:t>
            </a:r>
            <a:r>
              <a:rPr lang="fr-FR" sz="650" dirty="0">
                <a:solidFill>
                  <a:srgbClr val="000000"/>
                </a:solidFill>
              </a:rPr>
              <a:t> BNP Paribas </a:t>
            </a:r>
            <a:r>
              <a:rPr lang="fr-FR" sz="650" dirty="0" err="1">
                <a:solidFill>
                  <a:srgbClr val="000000"/>
                </a:solidFill>
              </a:rPr>
              <a:t>Issuance</a:t>
            </a:r>
            <a:r>
              <a:rPr lang="fr-FR" sz="650" dirty="0">
                <a:solidFill>
                  <a:srgbClr val="000000"/>
                </a:solidFill>
              </a:rPr>
              <a:t> B.V. : Standard &amp; Poor’s : A+. BNP Paribas S.A. : Standard &amp; Poor’s : A+ / Moody’s : Aa3 / Fitch : AA-. Notations en vigueur au moment de la rédaction de la présente brochure, le 11 février 2022. Ces notations peuvent être révisées à tout moment et ne sont pas une garantie de solvabilité de l’Émetteur ni du Garant de la formule. Elles ne sauraient constituer un argument de souscription au produit.</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5895643"/>
            <a:ext cx="5021862" cy="945625"/>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buNone/>
            </a:pPr>
            <a:r>
              <a:rPr lang="fr-FR" sz="800" dirty="0"/>
              <a:t>L’intégralité du capital initial</a:t>
            </a:r>
          </a:p>
          <a:p>
            <a:pPr marL="0" indent="0" algn="ctr">
              <a:lnSpc>
                <a:spcPct val="100000"/>
              </a:lnSpc>
              <a:buNone/>
            </a:pPr>
            <a:r>
              <a:rPr lang="fr-FR" sz="800" dirty="0"/>
              <a:t>+</a:t>
            </a:r>
          </a:p>
          <a:p>
            <a:pPr marL="0" indent="0" algn="ctr">
              <a:lnSpc>
                <a:spcPct val="100000"/>
              </a:lnSpc>
              <a:buNone/>
            </a:pPr>
            <a:r>
              <a:rPr lang="fr-FR" sz="800" dirty="0"/>
              <a:t>Un &lt;GC&gt; de &lt;CPN&gt; par &lt;F0&gt; &lt;F2&gt; depuis le &lt;DDCI&gt;</a:t>
            </a:r>
          </a:p>
          <a:p>
            <a:pPr marL="0" indent="0" algn="ctr">
              <a:lnSpc>
                <a:spcPct val="100000"/>
              </a:lnSpc>
              <a:buNone/>
            </a:pPr>
            <a:r>
              <a:rPr lang="fr-FR" sz="800" dirty="0"/>
              <a:t>(soit un &lt;GC&gt; de &lt;GCE&gt; et un Taux de Rendement Annuel net de </a:t>
            </a:r>
            <a:r>
              <a:rPr lang="fr-FR" sz="800" dirty="0">
                <a:highlight>
                  <a:srgbClr val="FFFF00"/>
                </a:highlight>
              </a:rPr>
              <a:t>9,23</a:t>
            </a:r>
            <a:r>
              <a:rPr lang="fr-FR" sz="800" dirty="0"/>
              <a: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0990"/>
            <a:ext cx="5030802" cy="945625"/>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buNone/>
            </a:pPr>
            <a:r>
              <a:rPr lang="fr-FR" sz="800" dirty="0"/>
              <a:t>L’intégralité du capital initial</a:t>
            </a:r>
          </a:p>
          <a:p>
            <a:pPr marL="0" indent="0" algn="ctr">
              <a:lnSpc>
                <a:spcPct val="100000"/>
              </a:lnSpc>
              <a:buNone/>
            </a:pPr>
            <a:r>
              <a:rPr lang="fr-FR" sz="800" dirty="0"/>
              <a:t>+</a:t>
            </a:r>
          </a:p>
          <a:p>
            <a:pPr marL="0" indent="0" algn="ctr">
              <a:lnSpc>
                <a:spcPct val="100000"/>
              </a:lnSpc>
              <a:buNone/>
            </a:pPr>
            <a:r>
              <a:rPr lang="fr-FR" sz="800" dirty="0"/>
              <a:t>Un &lt;GC&gt; de &lt;CPN&gt; par &lt;F0&gt; &lt;F2&gt; depuis le &lt;DDCI&gt; </a:t>
            </a:r>
          </a:p>
          <a:p>
            <a:pPr marL="0" indent="0" algn="ctr">
              <a:lnSpc>
                <a:spcPct val="100000"/>
              </a:lnSpc>
              <a:buNone/>
            </a:pPr>
            <a:r>
              <a:rPr lang="fr-FR" sz="800" dirty="0"/>
              <a:t>(Soit un Taux de Rendement Annuel net compris entre </a:t>
            </a:r>
            <a:r>
              <a:rPr lang="fr-FR" sz="800" dirty="0">
                <a:highlight>
                  <a:srgbClr val="FFFF00"/>
                </a:highlight>
              </a:rPr>
              <a:t>9,34</a:t>
            </a:r>
            <a:r>
              <a:rPr lang="fr-FR" sz="800" dirty="0"/>
              <a:t>%</a:t>
            </a:r>
            <a:r>
              <a:rPr lang="fr-FR" sz="800" baseline="30000" dirty="0"/>
              <a:t>(2) </a:t>
            </a:r>
            <a:r>
              <a:rPr lang="fr-FR" sz="800" dirty="0"/>
              <a:t>et </a:t>
            </a:r>
            <a:r>
              <a:rPr lang="fr-FR" sz="800" dirty="0">
                <a:highlight>
                  <a:srgbClr val="FFFF00"/>
                </a:highlight>
              </a:rPr>
              <a:t>11,37</a:t>
            </a:r>
            <a:r>
              <a:rPr lang="fr-FR" sz="800" dirty="0"/>
              <a: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9025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du &lt;1PR&gt; et jusqu’à la fin du &lt;ADPR&gt;, on observe le &lt;SJR3&gt; de clôture de </a:t>
            </a:r>
            <a:r>
              <a:rPr lang="en-US" sz="800" dirty="0">
                <a:solidFill>
                  <a:schemeClr val="tx2"/>
                </a:solidFill>
              </a:rPr>
              <a:t>&lt;SJR1&gt;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de son &lt;NDR&gt;,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598686"/>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a:solidFill>
                  <a:srgbClr val="B9A049"/>
                </a:solidFill>
              </a:rPr>
              <a:t>Mécanisme de remboursement à l’échéance</a:t>
            </a:r>
            <a:endParaRPr lang="fr-FR" sz="900" b="1" dirty="0">
              <a:solidFill>
                <a:srgbClr val="B9A049"/>
              </a:solidFill>
            </a:endParaRP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002169"/>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de </a:t>
            </a:r>
            <a:r>
              <a:rPr lang="en-US" sz="800" dirty="0">
                <a:solidFill>
                  <a:schemeClr val="tx2"/>
                </a:solidFill>
              </a:rPr>
              <a:t>&lt;SJR1&gt;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510461"/>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265330"/>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60% de son &lt;SJR3&gt; de Référence, l’investisseur reçoit, le 28 juillet 2027</a:t>
            </a:r>
            <a:r>
              <a:rPr lang="fr-FR" sz="800" b="1" baseline="30000" dirty="0">
                <a:solidFill>
                  <a:schemeClr val="tx2"/>
                </a:solidFill>
              </a:rPr>
              <a:t> </a:t>
            </a:r>
            <a:r>
              <a:rPr lang="fr-FR" sz="800" b="1" dirty="0">
                <a:solidFill>
                  <a:schemeClr val="tx2"/>
                </a:solidFill>
              </a:rPr>
              <a: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773619"/>
            <a:ext cx="5203302" cy="740441"/>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(2)</a:t>
            </a:r>
            <a:r>
              <a:rPr lang="fr-FR" sz="800" dirty="0"/>
              <a:t>)</a:t>
            </a:r>
          </a:p>
          <a:p>
            <a:pPr marL="0" indent="0" algn="ctr">
              <a:lnSpc>
                <a:spcPct val="100000"/>
              </a:lnSpc>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440882"/>
            <a:ext cx="5021862" cy="268517"/>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&lt;SJR3&gt;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9714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611631"/>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103339"/>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&lt;DEC&gt; : </a:t>
            </a:r>
          </a:p>
        </p:txBody>
      </p:sp>
    </p:spTree>
    <p:extLst>
      <p:ext uri="{BB962C8B-B14F-4D97-AF65-F5344CB8AC3E}">
        <p14:creationId xmlns:p14="http://schemas.microsoft.com/office/powerpoint/2010/main" val="125143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de </a:t>
            </a:r>
            <a:r>
              <a:rPr lang="it-IT" sz="650" dirty="0">
                <a:solidFill>
                  <a:schemeClr val="tx2"/>
                </a:solidFill>
                <a:latin typeface="+mn-lt"/>
              </a:rPr>
              <a:t>&lt;SJR1&gt;</a:t>
            </a:r>
            <a:r>
              <a:rPr lang="fr-FR" sz="650" dirty="0">
                <a:solidFill>
                  <a:schemeClr val="tx2"/>
                </a:solidFill>
                <a:latin typeface="+mn-lt"/>
              </a:rPr>
              <a: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584640"/>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&lt;F0&gt; &lt;1PR&gt; jusqu'à la fin du &lt;F0&gt; &lt;ADPR&gt;, si à l’une des dates de constatation trimestrielles correspondantes</a:t>
            </a:r>
            <a:r>
              <a:rPr lang="fr-FR" sz="800" baseline="30000" dirty="0">
                <a:solidFill>
                  <a:srgbClr val="000000"/>
                </a:solidFill>
              </a:rPr>
              <a:t>(1)</a:t>
            </a:r>
            <a:r>
              <a:rPr lang="fr-FR" sz="800" dirty="0">
                <a:solidFill>
                  <a:srgbClr val="000000"/>
                </a:solidFill>
              </a:rPr>
              <a:t> &lt;SJR1&gt; clôture à un &lt;SJR3&gt; supérieur ou égal à &lt;ABAC&gt; de son &lt;NDR&gt;,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a:t>
            </a:r>
            <a:r>
              <a:rPr lang="fr-FR" sz="800" baseline="30000" dirty="0">
                <a:solidFill>
                  <a:srgbClr val="000000"/>
                </a:solidFill>
              </a:rPr>
              <a:t>  </a:t>
            </a:r>
            <a:r>
              <a:rPr lang="fr-FR" sz="800" dirty="0">
                <a:solidFill>
                  <a:srgbClr val="000000"/>
                </a:solidFill>
              </a:rPr>
              <a:t>(soit un &lt;GC&gt; de &lt;GCE&gt; et un Taux de Rendement Annuel net de </a:t>
            </a:r>
            <a:r>
              <a:rPr lang="fr-FR" sz="800" dirty="0">
                <a:solidFill>
                  <a:srgbClr val="000000"/>
                </a:solidFill>
                <a:highlight>
                  <a:srgbClr val="FFFF00"/>
                </a:highlight>
              </a:rPr>
              <a:t>9,23</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a:t>
            </a:r>
            <a:r>
              <a:rPr lang="fr-FR" sz="800" baseline="30000" dirty="0">
                <a:solidFill>
                  <a:srgbClr val="000000"/>
                </a:solidFill>
              </a:rPr>
              <a:t>(1)</a:t>
            </a:r>
            <a:r>
              <a:rPr lang="fr-FR" sz="800" dirty="0">
                <a:solidFill>
                  <a:srgbClr val="000000"/>
                </a:solidFill>
              </a:rPr>
              <a:t>, &lt;SJR1&gt; clôture à un &lt;SJR3&gt; strictement inférieur à &lt;DBAC&gt; de son &lt;NDR&gt; mais supérieur ou égal à &lt;PDI&gt; de ce dernier, l’investisseur récupère l’intégralité de son capital initialement investi. Le capital n’est donc exposé à un risque de perte à l’échéance</a:t>
            </a:r>
            <a:r>
              <a:rPr lang="fr-FR" sz="800" baseline="30000" dirty="0">
                <a:solidFill>
                  <a:srgbClr val="000000"/>
                </a:solidFill>
              </a:rPr>
              <a:t>(1)</a:t>
            </a:r>
            <a:r>
              <a:rPr lang="fr-FR" sz="800" dirty="0">
                <a:solidFill>
                  <a:srgbClr val="000000"/>
                </a:solidFill>
              </a:rPr>
              <a:t> que si &lt;SJR1&gt; clôture à un &lt;SJR3&gt; strictement inférieur à &lt;PDI&gt; de son &lt;NDR&gt; à la date de constatation finale</a:t>
            </a:r>
            <a:r>
              <a:rPr lang="fr-FR" sz="800" baseline="30000" dirty="0">
                <a:solidFill>
                  <a:srgbClr val="000000"/>
                </a:solidFill>
              </a:rPr>
              <a:t>(1)</a:t>
            </a:r>
            <a:r>
              <a:rPr lang="fr-FR" sz="800" dirty="0">
                <a:solidFill>
                  <a:srgbClr val="000000"/>
                </a:solidFill>
              </a:rPr>
              <a: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bénéficie pas des dividendes éventuellement détachés par &lt;SJR1&gt;. </a:t>
            </a:r>
            <a:r>
              <a:rPr lang="fr-FR" sz="800" b="1" dirty="0">
                <a:solidFill>
                  <a:srgbClr val="000000"/>
                </a:solidFill>
              </a:rPr>
              <a:t>Les performances des &lt;SJR1&gt; sont en effet calculées sans réinvestissement des dividendes distribués, ce qui est moins favorable à l’investisseur. </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bénéficie pas de la diversification du risque offerte par des sous-jacents tels que les indices de marchés actions.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a:t>
            </a:r>
            <a:r>
              <a:rPr lang="it-IT" sz="800" dirty="0">
                <a:solidFill>
                  <a:srgbClr val="000000"/>
                </a:solidFill>
              </a:rPr>
              <a:t>&lt;SJR1&gt;</a:t>
            </a:r>
            <a:r>
              <a:rPr lang="fr-FR" sz="800" dirty="0">
                <a:solidFill>
                  <a:srgbClr val="000000"/>
                </a:solidFill>
              </a:rPr>
              <a: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de &lt;SJR1&gt; autour du seuil de &lt;ABAC&gt; et &lt;BAC&gt; en cours de vie et des seuils &lt;DBAC&gt; et de &lt;PDI&gt; de son &lt;NDR&gt; à la date de constatation finale</a:t>
            </a:r>
            <a:r>
              <a:rPr lang="fr-FR" sz="800" b="1" baseline="30000" dirty="0">
                <a:solidFill>
                  <a:srgbClr val="000000"/>
                </a:solidFill>
              </a:rPr>
              <a:t>(1)</a:t>
            </a:r>
            <a:r>
              <a:rPr lang="fr-FR" sz="800" b="1" dirty="0">
                <a:solidFill>
                  <a:srgbClr val="000000"/>
                </a:solidFill>
              </a:rPr>
              <a:t>.</a:t>
            </a: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de &lt;SJR1&gt;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de </a:t>
            </a:r>
            <a:r>
              <a:rPr lang="it-IT" sz="650" dirty="0">
                <a:solidFill>
                  <a:schemeClr val="tx2"/>
                </a:solidFill>
                <a:latin typeface="+mn-lt"/>
              </a:rPr>
              <a:t>&lt;SJR1&gt;</a:t>
            </a:r>
            <a:r>
              <a:rPr lang="fr-FR" sz="650" dirty="0">
                <a:solidFill>
                  <a:schemeClr val="tx2"/>
                </a:solidFill>
                <a:latin typeface="+mn-lt"/>
              </a:rPr>
              <a: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&lt;SJR1&gt;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a:t>
            </a:r>
            <a:r>
              <a:rPr lang="fr-FR" sz="800" b="0" baseline="30000" dirty="0">
                <a:latin typeface="+mn-lt"/>
              </a:rPr>
              <a:t>(1)</a:t>
            </a:r>
            <a:r>
              <a:rPr lang="fr-FR" sz="800" b="0" dirty="0">
                <a:latin typeface="+mn-lt"/>
              </a:rPr>
              <a:t>, &lt;SJR1&gt; clôture à un &lt;SJR3&gt; supérieur ou égal à &lt;PDI&gt; de son &lt;NDR&gt;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 de son &lt;NDR&gt;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 » EST TRÈS SENSIBLE À UNE FAIBLE VARIATION DU &lt;SJR3&gt; DE CLÔTURE DE &lt;SJR1&gt;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 &lt;1PR&gt; à &lt;ADPR&gt;</a:t>
            </a:r>
            <a:r>
              <a:rPr lang="fr-FR" sz="800" dirty="0"/>
              <a:t>, &lt;SJR1&gt; clôture à un &lt;SJR3&gt; strictement inférieur à &lt;ABAC&gt;  de son &lt;NDR&gt;.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a:t>
            </a:r>
            <a:r>
              <a:rPr lang="fr-FR" sz="800" dirty="0">
                <a:highlight>
                  <a:srgbClr val="FFFF00"/>
                </a:highlight>
              </a:rPr>
              <a:t>-13,24%</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800493"/>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 &lt;1PR&gt; à &lt;ADPR&gt;, &lt;SJR1&gt; clôture à </a:t>
            </a:r>
            <a:r>
              <a:rPr lang="fr-FR" sz="800" dirty="0">
                <a:solidFill>
                  <a:schemeClr val="tx2"/>
                </a:solidFill>
                <a:latin typeface="+mn-lt"/>
              </a:rPr>
              <a:t>un &lt;SJR3&gt; strictement inférieur à &lt;ABAC&gt; de son &lt;NDR&gt;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a:t>
            </a:r>
            <a:r>
              <a:rPr lang="fr-FR" sz="800" baseline="30000" dirty="0">
                <a:solidFill>
                  <a:srgbClr val="04202E"/>
                </a:solidFill>
                <a:latin typeface="+mn-lt"/>
              </a:rPr>
              <a:t>(1)</a:t>
            </a:r>
            <a:r>
              <a:rPr lang="fr-FR" sz="800" dirty="0">
                <a:latin typeface="+mn-lt"/>
              </a:rPr>
              <a:t>, &lt;SJR1&gt; clôture à un &lt;SJR3&gt; strictement inférieur à &lt;DBAC&gt; de son &lt;NDR&gt; (&lt;NSM&gt; dans cet exemple). L’investisseur récupère alors l’intégralité de son capital initialement investi majorée d’un &lt;GC&gt; de &lt;CPN&gt; par &lt;F0&gt; écoulé depuis le </a:t>
            </a:r>
            <a:r>
              <a:rPr lang="fr-FR" sz="800">
                <a:latin typeface="+mn-lt"/>
              </a:rPr>
              <a:t>&lt;DDCI</a:t>
            </a:r>
            <a:r>
              <a:rPr lang="fr-FR" sz="800" dirty="0">
                <a:latin typeface="+mn-lt"/>
              </a:rPr>
              <a:t>&gt;.</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139803"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&lt;BAC&gt; </a:t>
            </a:r>
            <a:r>
              <a:rPr lang="fr-FR" sz="800" dirty="0">
                <a:solidFill>
                  <a:schemeClr val="tx2"/>
                </a:solidFill>
              </a:rPr>
              <a:t>(&lt;NSF&gt; dans cet exemple). Le produit est automatiquement remboursé par anticipation. Il verse alors l’intégralité du capital initial majorée d’un &lt;GC&gt; de &lt;CPN&gt; par &lt;F0&gt; écoulé depuis le &lt;DCI&gt;, soit un gain de </a:t>
            </a:r>
            <a:r>
              <a:rPr lang="fr-FR" sz="800" dirty="0">
                <a:solidFill>
                  <a:schemeClr val="tx2"/>
                </a:solidFill>
                <a:highlight>
                  <a:srgbClr val="FFFF00"/>
                </a:highlight>
              </a:rPr>
              <a:t>13,00%</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11,37</a:t>
            </a:r>
            <a:r>
              <a:rPr lang="fr-FR" sz="800" dirty="0">
                <a:solidFill>
                  <a:srgbClr val="04202E"/>
                </a:solidFill>
              </a:rPr>
              <a: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 écoulé depuis le &lt;DCI&gt;.</a:t>
            </a:r>
          </a:p>
        </p:txBody>
      </p:sp>
    </p:spTree>
    <p:extLst>
      <p:ext uri="{BB962C8B-B14F-4D97-AF65-F5344CB8AC3E}">
        <p14:creationId xmlns:p14="http://schemas.microsoft.com/office/powerpoint/2010/main" val="13177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ZOOM SUR &lt;</a:t>
            </a:r>
            <a:r>
              <a:rPr lang="fr-FR" sz="1200">
                <a:latin typeface="Futura PT" panose="020B0902020204020203" pitchFamily="34" charset="0"/>
              </a:rPr>
              <a:t>NOMSOUSJACENT&gt; &lt;sjr1&gt; </a:t>
            </a:r>
            <a:endParaRPr lang="fr-FR" sz="1200" dirty="0">
              <a:latin typeface="Futura PT" panose="020B0902020204020203" pitchFamily="34" charset="0"/>
            </a:endParaRP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412230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Évolution de/des &lt;sjr1&gt; </a:t>
            </a:r>
            <a:r>
              <a:rPr lang="fr-FR" sz="1200" dirty="0">
                <a:solidFill>
                  <a:srgbClr val="B9A049"/>
                </a:solidFill>
                <a:latin typeface="Futura PT" panose="020B0902020204020203" pitchFamily="34" charset="0"/>
              </a:rPr>
              <a:t>&lt;NOMSOUSJACENT&gt;  </a:t>
            </a:r>
            <a:r>
              <a:rPr lang="fr-FR" sz="1200" dirty="0">
                <a:latin typeface="Futura PT" panose="020B0902020204020203" pitchFamily="34" charset="0"/>
              </a:rPr>
              <a:t>entre le jj/mm/</a:t>
            </a:r>
            <a:r>
              <a:rPr lang="fr-FR" sz="1200" dirty="0" err="1">
                <a:latin typeface="Futura PT" panose="020B0902020204020203" pitchFamily="34" charset="0"/>
              </a:rPr>
              <a:t>aaaa</a:t>
            </a:r>
            <a:r>
              <a:rPr lang="fr-FR" sz="1200" dirty="0">
                <a:latin typeface="Futura PT" panose="020B0902020204020203" pitchFamily="34" charset="0"/>
              </a:rPr>
              <a:t> et le jj/mm/</a:t>
            </a:r>
            <a:r>
              <a:rPr lang="fr-FR" sz="1200" dirty="0" err="1">
                <a:latin typeface="Futura PT" panose="020B0902020204020203" pitchFamily="34" charset="0"/>
              </a:rPr>
              <a:t>aaaa</a:t>
            </a:r>
            <a:r>
              <a:rPr lang="fr-FR" sz="1200" dirty="0">
                <a:latin typeface="Futura PT" panose="020B0902020204020203" pitchFamily="34" charset="0"/>
              </a:rPr>
              <a:t> </a:t>
            </a:r>
          </a:p>
        </p:txBody>
      </p:sp>
      <p:sp>
        <p:nvSpPr>
          <p:cNvPr id="11" name="Rectangle">
            <a:extLst>
              <a:ext uri="{FF2B5EF4-FFF2-40B4-BE49-F238E27FC236}">
                <a16:creationId xmlns:a16="http://schemas.microsoft.com/office/drawing/2014/main" id="{BD9EC21A-7027-4EB5-A14E-721BF1217AA8}"/>
              </a:ext>
            </a:extLst>
          </p:cNvPr>
          <p:cNvSpPr/>
          <p:nvPr/>
        </p:nvSpPr>
        <p:spPr>
          <a:xfrm>
            <a:off x="361950" y="415556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4146646380"/>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pPr algn="ctr" rtl="0" fontAlgn="ctr"/>
                      <a:r>
                        <a:rPr lang="fr-FR" sz="800" b="1" i="0" u="none" strike="noStrike" dirty="0">
                          <a:solidFill>
                            <a:srgbClr val="04202E"/>
                          </a:solidFill>
                          <a:effectLst/>
                          <a:latin typeface="Proxima Nova Rg" panose="02000506030000020004" pitchFamily="2" charset="0"/>
                        </a:rPr>
                        <a:t>Performances au &lt;DDR&gt; (&lt;DIVIDENDE&gt;)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ctr"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Espace réservé du texte 11">
            <a:extLst>
              <a:ext uri="{FF2B5EF4-FFF2-40B4-BE49-F238E27FC236}">
                <a16:creationId xmlns:a16="http://schemas.microsoft.com/office/drawing/2014/main" id="{72F3676C-8CBE-42BF-9BE2-83A0C1B66156}"/>
              </a:ext>
            </a:extLst>
          </p:cNvPr>
          <p:cNvSpPr txBox="1">
            <a:spLocks/>
          </p:cNvSpPr>
          <p:nvPr/>
        </p:nvSpPr>
        <p:spPr>
          <a:xfrm>
            <a:off x="458462" y="4470264"/>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Évolution de/des &lt;sjr1&gt; &lt;sjr1&gt; &lt;sjr1&gt; &lt;sjr1&gt; &lt;sjr1&gt;  </a:t>
            </a:r>
            <a:r>
              <a:rPr lang="fr-FR" sz="1200" dirty="0">
                <a:solidFill>
                  <a:srgbClr val="B9A049"/>
                </a:solidFill>
                <a:latin typeface="Futura PT" panose="020B0902020204020203" pitchFamily="34" charset="0"/>
              </a:rPr>
              <a:t>&lt;NOMSOUSJACENT&gt;  </a:t>
            </a:r>
            <a:r>
              <a:rPr lang="fr-FR" sz="1200" dirty="0">
                <a:latin typeface="Futura PT" panose="020B0902020204020203" pitchFamily="34" charset="0"/>
              </a:rPr>
              <a:t>entre le jj/mm/</a:t>
            </a:r>
            <a:r>
              <a:rPr lang="fr-FR" sz="1200" dirty="0" err="1">
                <a:latin typeface="Futura PT" panose="020B0902020204020203" pitchFamily="34" charset="0"/>
              </a:rPr>
              <a:t>aaaa</a:t>
            </a:r>
            <a:r>
              <a:rPr lang="fr-FR" sz="1200" dirty="0">
                <a:latin typeface="Futura PT" panose="020B0902020204020203" pitchFamily="34" charset="0"/>
              </a:rPr>
              <a:t> et le jj/mm/</a:t>
            </a:r>
            <a:r>
              <a:rPr lang="fr-FR" sz="1200" dirty="0" err="1">
                <a:latin typeface="Futura PT" panose="020B0902020204020203" pitchFamily="34" charset="0"/>
              </a:rPr>
              <a:t>aaaa</a:t>
            </a:r>
            <a:r>
              <a:rPr lang="fr-FR" sz="1200" dirty="0">
                <a:latin typeface="Futura PT" panose="020B0902020204020203" pitchFamily="34" charset="0"/>
              </a:rPr>
              <a:t> </a:t>
            </a:r>
          </a:p>
        </p:txBody>
      </p:sp>
    </p:spTree>
    <p:extLst>
      <p:ext uri="{BB962C8B-B14F-4D97-AF65-F5344CB8AC3E}">
        <p14:creationId xmlns:p14="http://schemas.microsoft.com/office/powerpoint/2010/main" val="372531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&lt;DDR&gt;,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027379933"/>
              </p:ext>
            </p:extLst>
          </p:nvPr>
        </p:nvGraphicFramePr>
        <p:xfrm>
          <a:off x="361950" y="979297"/>
          <a:ext cx="6837886" cy="7400956"/>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&lt;EMISSION&gt;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de &lt;SJR1&gt;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 et seuil du versement du gain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de &lt;SJR1&gt;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Triple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triple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18191</TotalTime>
  <Words>5709</Words>
  <Application>Microsoft Office PowerPoint</Application>
  <PresentationFormat>Personnalisé</PresentationFormat>
  <Paragraphs>189</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621</cp:revision>
  <cp:lastPrinted>2021-07-12T10:02:04Z</cp:lastPrinted>
  <dcterms:created xsi:type="dcterms:W3CDTF">2017-02-21T09:03:05Z</dcterms:created>
  <dcterms:modified xsi:type="dcterms:W3CDTF">2022-03-15T11:21:41Z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