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CDB33-E55C-4ECC-9E7D-E187D26D8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EC4DCD-F4C9-42EA-ADAD-917E37EF8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0B31A-5241-40BE-A817-7AD9D300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47C448-B763-4035-948A-AF33B3DC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F6281B-9607-43DB-AFF2-05BEC602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3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17D50-5CA1-4F11-956A-BEFBADA0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9ECAE5-5575-42E1-9C12-067F3833C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B08CA-4853-4C46-BA1F-D2A31A39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C711EB-9DA2-42DA-8DC3-10C4A7D3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57B392-E86C-4100-B29E-4E46D85A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C3CAAC-3EA6-4608-AA46-A78F01588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A4B877-18F9-4E92-A531-BC2D5862F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0CE17-4754-4EE0-9565-A6E27032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427549-7F4E-4BF1-8937-879FAD9F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8A86EB-DE5C-4B11-97C9-4EE70097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B28D1-6F60-4114-B47F-A2571D2C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53205-0002-4E2C-B932-B51788889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7FABB3-7BD0-4D77-9F3B-B78B5E0D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D20A1-13F3-4BB0-9FF6-8DA517B2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5804A-71E6-457A-B975-DFF3FEED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D12A6-3817-4F16-90D3-D9CC3CB5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AC0EF-43F1-47B4-8468-8BFD8DA1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83F65-50DF-438C-9F26-684C7B16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B85C13-E5F3-4251-A4C8-F9DCD1BA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80836-B85C-49DC-BBB8-ECCFFF95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6BC75-3EEF-43DE-91CC-CBB61CA1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AB572-3F66-4E10-8CA7-3B974DF8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61CEC8-3286-4F20-98ED-EA5DBA48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B3453F-C206-4ACA-8600-E897FDC0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32C4CC-C4D9-4DA6-A664-5322C6B6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46615E-1160-417C-9CED-7BCC3B74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F02EB-B882-45C3-9CE4-7980A80E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D3AF92-01E9-4FE4-92F6-87B3C5F7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DDB274-6527-41CE-9AF7-1C711AEB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E915B7-CA0E-4CB7-8467-02A95B7BF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43C58D-BC65-4B0A-B325-3999DB961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3B252B-45EC-4053-931C-D6043145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46250E-6582-46F2-B687-D88E00CD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D0E01D-8816-4D41-802A-85C4759A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5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D54B8-0A98-438E-AE41-C3F63EAB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6C8CE-E1D4-4B21-9617-80E9757C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6AE505-ED52-4C0F-B384-D825C387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8793B6-2A01-4140-99D7-A43233F3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C0C31D-8DBC-4F19-9092-D7FA41E5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6848C7-3BBC-4155-BB6F-2FA6A592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12D20D-5571-46FD-A7A6-DB43369B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2DBBD-A774-41D2-86EB-AE919C1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8C538D-333A-47D5-A159-6B01A7D3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7AD858-5E10-4489-B896-CF2F2961F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DC5A9-E3FD-4613-8752-CA099A59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202D0-11E7-495E-B289-BC1EFD51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311EDD-74BA-4D32-899D-22A176F7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801B3-C4A5-42D3-B564-2EDCD4B4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66D063-6010-48D6-A6A3-08E051B11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97C38C-1AA2-4990-BED0-ECD0E7978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4068B-4E15-4A70-BBB4-0B18F1CF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96DDD8-8BF3-45CA-B72C-96E444FC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D43D6D-C29E-4117-9F78-672F8C83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74C61E-0078-4848-83EF-4BEAA2AF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2C775D-62D4-4820-A390-468D94EE4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0828D-0107-4CDB-B29E-EA76F51C6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E24DA-FE85-4EB7-A8CE-FA1DFB73D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F30F24-C1E6-4854-94C3-D71FCBDD4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4F1FAB04-FA50-4CD0-ADAB-B20A04C21C5E}"/>
              </a:ext>
            </a:extLst>
          </p:cNvPr>
          <p:cNvSpPr/>
          <p:nvPr/>
        </p:nvSpPr>
        <p:spPr>
          <a:xfrm>
            <a:off x="3987538" y="1555423"/>
            <a:ext cx="518474" cy="452486"/>
          </a:xfrm>
          <a:prstGeom prst="star5">
            <a:avLst>
              <a:gd name="adj" fmla="val 27856"/>
              <a:gd name="hf" fmla="val 105146"/>
              <a:gd name="vf" fmla="val 11055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61A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CB67CE-520A-49BE-8CB4-1DD692DD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57" y="2715577"/>
            <a:ext cx="542925" cy="523875"/>
          </a:xfrm>
          <a:prstGeom prst="rect">
            <a:avLst/>
          </a:prstGeom>
          <a:ln>
            <a:solidFill>
              <a:srgbClr val="61A94D"/>
            </a:solidFill>
          </a:ln>
        </p:spPr>
      </p:pic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51CEC979-CE68-4E6B-8E4A-839571812315}"/>
              </a:ext>
            </a:extLst>
          </p:cNvPr>
          <p:cNvSpPr/>
          <p:nvPr/>
        </p:nvSpPr>
        <p:spPr>
          <a:xfrm>
            <a:off x="4760968" y="1555423"/>
            <a:ext cx="518474" cy="452486"/>
          </a:xfrm>
          <a:prstGeom prst="star5">
            <a:avLst>
              <a:gd name="adj" fmla="val 27856"/>
              <a:gd name="hf" fmla="val 105146"/>
              <a:gd name="vf" fmla="val 110557"/>
            </a:avLst>
          </a:prstGeom>
          <a:noFill/>
          <a:ln>
            <a:solidFill>
              <a:srgbClr val="61A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C948B25C-EC86-4854-B958-22AD38611D18}"/>
              </a:ext>
            </a:extLst>
          </p:cNvPr>
          <p:cNvSpPr/>
          <p:nvPr/>
        </p:nvSpPr>
        <p:spPr>
          <a:xfrm>
            <a:off x="4764405" y="1562100"/>
            <a:ext cx="257175" cy="449580"/>
          </a:xfrm>
          <a:custGeom>
            <a:avLst/>
            <a:gdLst>
              <a:gd name="connsiteX0" fmla="*/ 255270 w 257175"/>
              <a:gd name="connsiteY0" fmla="*/ 0 h 449580"/>
              <a:gd name="connsiteX1" fmla="*/ 257175 w 257175"/>
              <a:gd name="connsiteY1" fmla="*/ 386715 h 449580"/>
              <a:gd name="connsiteX2" fmla="*/ 91440 w 257175"/>
              <a:gd name="connsiteY2" fmla="*/ 449580 h 449580"/>
              <a:gd name="connsiteX3" fmla="*/ 112395 w 257175"/>
              <a:gd name="connsiteY3" fmla="*/ 291465 h 449580"/>
              <a:gd name="connsiteX4" fmla="*/ 0 w 257175"/>
              <a:gd name="connsiteY4" fmla="*/ 167640 h 449580"/>
              <a:gd name="connsiteX5" fmla="*/ 165735 w 257175"/>
              <a:gd name="connsiteY5" fmla="*/ 137160 h 449580"/>
              <a:gd name="connsiteX6" fmla="*/ 255270 w 257175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175" h="449580">
                <a:moveTo>
                  <a:pt x="255270" y="0"/>
                </a:moveTo>
                <a:lnTo>
                  <a:pt x="257175" y="386715"/>
                </a:lnTo>
                <a:lnTo>
                  <a:pt x="91440" y="449580"/>
                </a:lnTo>
                <a:lnTo>
                  <a:pt x="112395" y="291465"/>
                </a:lnTo>
                <a:lnTo>
                  <a:pt x="0" y="167640"/>
                </a:lnTo>
                <a:lnTo>
                  <a:pt x="165735" y="137160"/>
                </a:lnTo>
                <a:lnTo>
                  <a:pt x="25527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61A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62F0BBE7-BEC2-4161-8975-AAF787938219}"/>
              </a:ext>
            </a:extLst>
          </p:cNvPr>
          <p:cNvSpPr/>
          <p:nvPr/>
        </p:nvSpPr>
        <p:spPr>
          <a:xfrm>
            <a:off x="3208109" y="1562100"/>
            <a:ext cx="518474" cy="452486"/>
          </a:xfrm>
          <a:prstGeom prst="star5">
            <a:avLst>
              <a:gd name="adj" fmla="val 27856"/>
              <a:gd name="hf" fmla="val 105146"/>
              <a:gd name="vf" fmla="val 110557"/>
            </a:avLst>
          </a:prstGeom>
          <a:noFill/>
          <a:ln>
            <a:solidFill>
              <a:srgbClr val="61A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7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Guillaume  Jeanneret Sanmiguel</dc:creator>
  <cp:lastModifiedBy>Guillaume  Jeanneret Sanmiguel</cp:lastModifiedBy>
  <cp:revision>1</cp:revision>
  <dcterms:created xsi:type="dcterms:W3CDTF">2020-01-24T11:55:39Z</dcterms:created>
  <dcterms:modified xsi:type="dcterms:W3CDTF">2020-01-24T12:01:37Z</dcterms:modified>
</cp:coreProperties>
</file>