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7" d="100"/>
          <a:sy n="97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7368-AC30-9F46-9599-DFFE601DD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B74FD-BA46-794E-9E21-D2834D64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8E33-CCB8-DF43-9DEF-C9F61EE7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417F-3A4F-1944-8136-7F451169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55D0-6C40-E540-911A-7DB0B966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2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A6F9-9498-284F-815C-73F191D1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757CE-19FF-2B4C-9904-746710B1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15C7-04D3-1B4E-B43A-2EC2218A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C46E-F33E-5B44-8847-647521B3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BF09-3B8C-034E-8A8B-033AB3A2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5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53E04-4B24-7148-B84F-DAA3CC785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D313E-C8E3-224E-A438-4FC550CE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A44F-6A25-8149-BFF8-49FA342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BA4F-4BA1-B845-AB6B-3FA004C1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7C84-B874-4948-9AF9-3D79836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4871-DBAF-4045-BD71-33E8869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2BBE-1CB1-2E42-8F59-5059CE0D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C88F-AAD4-3241-A517-EFED6B16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10F9-33B0-C14F-A18E-0A4D0332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6448-FE2F-214B-872E-DC97EADC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497-60F1-EF47-8C3B-E331954E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4984-99F6-B143-8654-165727DA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80A8-2281-8046-B52F-04266A5E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00A7-C37E-4D4A-87F4-406B9D01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1B7E-3B64-DC46-82F1-750E838A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0FC9-4898-0F4B-A777-5C52D555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AFF0-5F16-3142-9A5C-DD49C76F1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6C229-D015-C744-834B-9D272F008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1BE17-759A-EA4E-B052-49AD2D15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0F062-5AB5-EE4A-9CBC-6617CF50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B7C5-A57A-804D-8133-2B14AE34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9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C3FE-886E-9B4E-AEE2-9BB95549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43355-32F2-8748-AD39-D10B0CB1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9EF4C-2936-5A4E-83D6-5DEFA7BC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7BD89-5B64-4944-8B74-163EBC2B0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0DA9E-50B8-D44F-8172-9EA9A4B6B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D0CD0-80C8-5940-9039-7EC0C319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C99A4-F329-9544-A65D-53225C40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BA70D-4332-6744-815E-9C0CA836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19AF-AA80-7948-AD33-AABC0393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93083-C90A-D84A-8C9E-BBACE216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A1588-CFF6-E74D-A961-AB463700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E02B2-1A22-5E4F-82FD-F750EB94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8B747-2F1B-E446-A333-F69B8C18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E334A-F075-6B4F-8C84-7BE89B16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0FCEA-93DD-4F40-8029-F896DE2B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7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CBD8-7F18-CC4F-8369-4576A50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8156-7F65-6C4D-B504-EFBB6967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9D5BB-8CBD-334A-BA8D-8E45D346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0B30-A1E0-6A4A-8588-5CC7338D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9C2B-003D-4E4E-AF43-8473FBFF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1730-9A59-4946-91AB-4715962F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B430-EA81-0D4E-8646-5C44C9EE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8400F-83DB-DA44-A4DF-D65130963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FA458-17DC-644B-AFAA-147A77474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69E7-F4BC-FB46-BAD7-1CB3BA7F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E9D1D-8007-CC45-ADC7-065850DF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F1BB-3995-DE4A-8E4B-E250C10B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E5E89-12C9-0445-AC41-49986EC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E387-ED74-1F4F-B753-E84E1792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88AA-AB26-154D-9C8A-9C3FACCD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5BBA-CA3D-9949-A9EF-CAF9BA50DA0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4368-5084-B044-804F-C0EC3058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EC0A-BAA6-604E-8AF2-D4D99CDF8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E8E7-2DB3-714E-9C07-A3A10B6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4A3A5-A729-0A48-8837-E41FCEED7DC7}"/>
              </a:ext>
            </a:extLst>
          </p:cNvPr>
          <p:cNvGrpSpPr/>
          <p:nvPr/>
        </p:nvGrpSpPr>
        <p:grpSpPr>
          <a:xfrm>
            <a:off x="2932386" y="2417379"/>
            <a:ext cx="5864773" cy="872358"/>
            <a:chOff x="2932386" y="2417379"/>
            <a:chExt cx="5864773" cy="8723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ADCB57-A7B3-8546-A051-C0EDBCCA363A}"/>
                </a:ext>
              </a:extLst>
            </p:cNvPr>
            <p:cNvSpPr/>
            <p:nvPr/>
          </p:nvSpPr>
          <p:spPr>
            <a:xfrm>
              <a:off x="6758152" y="2417379"/>
              <a:ext cx="2039007" cy="872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Driver Query Service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A76271-3D8D-754F-B757-01AC2AAFF5B0}"/>
                </a:ext>
              </a:extLst>
            </p:cNvPr>
            <p:cNvSpPr/>
            <p:nvPr/>
          </p:nvSpPr>
          <p:spPr>
            <a:xfrm>
              <a:off x="2932386" y="2417379"/>
              <a:ext cx="2039007" cy="872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Query Service</a:t>
              </a:r>
            </a:p>
          </p:txBody>
        </p:sp>
      </p:grp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9D1C6F2-D6B2-9045-8C28-9AA60248AC54}"/>
              </a:ext>
            </a:extLst>
          </p:cNvPr>
          <p:cNvCxnSpPr>
            <a:cxnSpLocks/>
            <a:endCxn id="7" idx="6"/>
          </p:cNvCxnSpPr>
          <p:nvPr/>
        </p:nvCxnSpPr>
        <p:spPr>
          <a:xfrm rot="16200000" flipV="1">
            <a:off x="8539861" y="3110856"/>
            <a:ext cx="1447594" cy="932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31D85143-E42B-2240-A847-976F17162C7C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7588469" y="3478924"/>
            <a:ext cx="1397876" cy="10195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2C6EA3E-98AB-A54D-9EF6-AF7680C6D7ED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2743200" y="3478923"/>
            <a:ext cx="1397876" cy="10195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FDC0948-3780-614C-AE4F-E4EDF2771A8C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1742089" y="3110855"/>
            <a:ext cx="1447594" cy="933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82BB571-18DD-354A-8C05-3D31EFA077A2}"/>
              </a:ext>
            </a:extLst>
          </p:cNvPr>
          <p:cNvCxnSpPr>
            <a:cxnSpLocks/>
            <a:stCxn id="8" idx="0"/>
            <a:endCxn id="62" idx="1"/>
          </p:cNvCxnSpPr>
          <p:nvPr/>
        </p:nvCxnSpPr>
        <p:spPr>
          <a:xfrm rot="5400000" flipH="1" flipV="1">
            <a:off x="3901060" y="990427"/>
            <a:ext cx="1477782" cy="13761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CBBF1E3F-D37E-984C-A414-83A91DB362A6}"/>
              </a:ext>
            </a:extLst>
          </p:cNvPr>
          <p:cNvCxnSpPr>
            <a:cxnSpLocks/>
            <a:stCxn id="7" idx="0"/>
            <a:endCxn id="62" idx="3"/>
          </p:cNvCxnSpPr>
          <p:nvPr/>
        </p:nvCxnSpPr>
        <p:spPr>
          <a:xfrm rot="16200000" flipV="1">
            <a:off x="6345575" y="985298"/>
            <a:ext cx="1477782" cy="13863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D0EE99-C3A6-3546-9712-56BEE2F393D3}"/>
              </a:ext>
            </a:extLst>
          </p:cNvPr>
          <p:cNvSpPr txBox="1"/>
          <p:nvPr/>
        </p:nvSpPr>
        <p:spPr>
          <a:xfrm>
            <a:off x="7531359" y="1334869"/>
            <a:ext cx="151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Location</a:t>
            </a:r>
          </a:p>
          <a:p>
            <a:pPr marL="342900" indent="-342900">
              <a:buAutoNum type="arabicPeriod"/>
            </a:pPr>
            <a:r>
              <a:rPr lang="en-US" dirty="0"/>
              <a:t># of seats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8C69F5-40FF-134F-88A7-9FAE8E4EE4DB}"/>
              </a:ext>
            </a:extLst>
          </p:cNvPr>
          <p:cNvSpPr txBox="1"/>
          <p:nvPr/>
        </p:nvSpPr>
        <p:spPr>
          <a:xfrm>
            <a:off x="9429065" y="2966571"/>
            <a:ext cx="151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Location</a:t>
            </a:r>
          </a:p>
          <a:p>
            <a:pPr marL="342900" indent="-342900">
              <a:buAutoNum type="arabicPeriod"/>
            </a:pPr>
            <a:r>
              <a:rPr lang="en-US" dirty="0"/>
              <a:t># of seats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CACDA7-2D64-D444-94CE-1DF33E907E6E}"/>
              </a:ext>
            </a:extLst>
          </p:cNvPr>
          <p:cNvSpPr txBox="1"/>
          <p:nvPr/>
        </p:nvSpPr>
        <p:spPr>
          <a:xfrm>
            <a:off x="6566649" y="3804009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Go/No go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D12D0A-3462-6A41-BBE6-850B6023081F}"/>
              </a:ext>
            </a:extLst>
          </p:cNvPr>
          <p:cNvSpPr txBox="1"/>
          <p:nvPr/>
        </p:nvSpPr>
        <p:spPr>
          <a:xfrm>
            <a:off x="649138" y="3500255"/>
            <a:ext cx="158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ETAs</a:t>
            </a:r>
          </a:p>
          <a:p>
            <a:pPr marL="342900" indent="-342900">
              <a:buAutoNum type="arabicPeriod"/>
            </a:pPr>
            <a:r>
              <a:rPr lang="en-US" dirty="0"/>
              <a:t># of seats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3F90471-078F-574F-B8BB-8A3386917A91}"/>
              </a:ext>
            </a:extLst>
          </p:cNvPr>
          <p:cNvCxnSpPr>
            <a:cxnSpLocks/>
            <a:endCxn id="8" idx="6"/>
          </p:cNvCxnSpPr>
          <p:nvPr/>
        </p:nvCxnSpPr>
        <p:spPr>
          <a:xfrm rot="5400000">
            <a:off x="4662369" y="1875067"/>
            <a:ext cx="1287515" cy="6694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AD67A09A-547E-4B4B-BA7D-C3C6A2656994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5805275" y="1900680"/>
            <a:ext cx="1298025" cy="6077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63701C-341B-4B4B-B6FA-8F9D40D17CC9}"/>
              </a:ext>
            </a:extLst>
          </p:cNvPr>
          <p:cNvGrpSpPr/>
          <p:nvPr/>
        </p:nvGrpSpPr>
        <p:grpSpPr>
          <a:xfrm>
            <a:off x="5328012" y="150915"/>
            <a:ext cx="1063264" cy="1577364"/>
            <a:chOff x="5328012" y="150915"/>
            <a:chExt cx="1063264" cy="1577364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FC02C7A-F7DD-BA44-9EC0-8A48E2C225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64" r="7195"/>
            <a:stretch/>
          </p:blipFill>
          <p:spPr>
            <a:xfrm>
              <a:off x="5328012" y="150915"/>
              <a:ext cx="1063264" cy="157736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A408BC5-4D28-EA45-B97E-D5C7D4746145}"/>
                </a:ext>
              </a:extLst>
            </p:cNvPr>
            <p:cNvSpPr txBox="1"/>
            <p:nvPr/>
          </p:nvSpPr>
          <p:spPr>
            <a:xfrm>
              <a:off x="5640860" y="175924"/>
              <a:ext cx="50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DD88A86-38BD-AF4F-B20A-DCC6627631BB}"/>
              </a:ext>
            </a:extLst>
          </p:cNvPr>
          <p:cNvGrpSpPr/>
          <p:nvPr/>
        </p:nvGrpSpPr>
        <p:grpSpPr>
          <a:xfrm>
            <a:off x="1837403" y="4173341"/>
            <a:ext cx="1094981" cy="1397877"/>
            <a:chOff x="3202796" y="4687613"/>
            <a:chExt cx="1094981" cy="1397877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1CD2FCB-D613-534F-B636-361896A48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2796" y="4687613"/>
              <a:ext cx="1094981" cy="1094981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3EF7BD-17C9-B44B-B2A4-C8AD7BA943A5}"/>
                </a:ext>
              </a:extLst>
            </p:cNvPr>
            <p:cNvSpPr/>
            <p:nvPr/>
          </p:nvSpPr>
          <p:spPr>
            <a:xfrm>
              <a:off x="3441547" y="5716158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49CE496-484E-C844-B232-B69AE8DDF233}"/>
              </a:ext>
            </a:extLst>
          </p:cNvPr>
          <p:cNvGrpSpPr/>
          <p:nvPr/>
        </p:nvGrpSpPr>
        <p:grpSpPr>
          <a:xfrm>
            <a:off x="8795907" y="4170842"/>
            <a:ext cx="1097480" cy="1400376"/>
            <a:chOff x="8795907" y="4170842"/>
            <a:chExt cx="1097480" cy="140037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6BE115F-EF9B-F642-962B-D5D309C7CE80}"/>
                </a:ext>
              </a:extLst>
            </p:cNvPr>
            <p:cNvGrpSpPr/>
            <p:nvPr/>
          </p:nvGrpSpPr>
          <p:grpSpPr>
            <a:xfrm>
              <a:off x="8795907" y="4170842"/>
              <a:ext cx="1097480" cy="1400376"/>
              <a:chOff x="8795907" y="4170842"/>
              <a:chExt cx="1097480" cy="140037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180100-C875-8A47-B28B-581AF4BF2E5A}"/>
                  </a:ext>
                </a:extLst>
              </p:cNvPr>
              <p:cNvSpPr/>
              <p:nvPr/>
            </p:nvSpPr>
            <p:spPr>
              <a:xfrm>
                <a:off x="8965699" y="5201886"/>
                <a:ext cx="757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Driver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955ADBA-16A8-4C43-A5D5-066ABAE7A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5907" y="4170842"/>
                <a:ext cx="1097480" cy="1097480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8A8CB36-742C-2F4E-8F57-2672952535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53" b="31833" l="33123" r="66228"/>
                      </a14:imgEffect>
                    </a14:imgLayer>
                  </a14:imgProps>
                </a:ext>
              </a:extLst>
            </a:blip>
            <a:srcRect l="28985" t="7106" r="29634" b="65419"/>
            <a:stretch/>
          </p:blipFill>
          <p:spPr>
            <a:xfrm>
              <a:off x="9055860" y="4259060"/>
              <a:ext cx="577573" cy="383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07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Tsaras</dc:creator>
  <cp:lastModifiedBy>Dimitrios Tsaras</cp:lastModifiedBy>
  <cp:revision>5</cp:revision>
  <dcterms:created xsi:type="dcterms:W3CDTF">2018-04-21T14:20:11Z</dcterms:created>
  <dcterms:modified xsi:type="dcterms:W3CDTF">2018-04-21T15:03:51Z</dcterms:modified>
</cp:coreProperties>
</file>