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66727-2744-49D2-AF4C-F2F2E82DA87E}" v="517" dt="2024-03-27T10:32:27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Pot" userId="f9044a283d929277" providerId="Windows Live" clId="Web-{2FB66727-2744-49D2-AF4C-F2F2E82DA87E}"/>
    <pc:docChg chg="addSld modSld addMainMaster delMainMaster">
      <pc:chgData name="Guillaume Pot" userId="f9044a283d929277" providerId="Windows Live" clId="Web-{2FB66727-2744-49D2-AF4C-F2F2E82DA87E}" dt="2024-03-27T10:32:31.662" v="457"/>
      <pc:docMkLst>
        <pc:docMk/>
      </pc:docMkLst>
      <pc:sldChg chg="addSp delSp modSp mod setBg modClrScheme delDesignElem modShow chgLayout modNotes">
        <pc:chgData name="Guillaume Pot" userId="f9044a283d929277" providerId="Windows Live" clId="Web-{2FB66727-2744-49D2-AF4C-F2F2E82DA87E}" dt="2024-03-27T09:02:58.904" v="200"/>
        <pc:sldMkLst>
          <pc:docMk/>
          <pc:sldMk cId="3784089036" sldId="256"/>
        </pc:sldMkLst>
        <pc:spChg chg="del mod">
          <ac:chgData name="Guillaume Pot" userId="f9044a283d929277" providerId="Windows Live" clId="Web-{2FB66727-2744-49D2-AF4C-F2F2E82DA87E}" dt="2024-03-27T08:11:13.276" v="14"/>
          <ac:spMkLst>
            <pc:docMk/>
            <pc:sldMk cId="3784089036" sldId="256"/>
            <ac:spMk id="2" creationId="{00000000-0000-0000-0000-000000000000}"/>
          </ac:spMkLst>
        </pc:spChg>
        <pc:spChg chg="add mod">
          <ac:chgData name="Guillaume Pot" userId="f9044a283d929277" providerId="Windows Live" clId="Web-{2FB66727-2744-49D2-AF4C-F2F2E82DA87E}" dt="2024-03-27T08:55:57.518" v="156" actId="20577"/>
          <ac:spMkLst>
            <pc:docMk/>
            <pc:sldMk cId="3784089036" sldId="256"/>
            <ac:spMk id="2" creationId="{B9E62860-4F6D-837D-732A-DAF12A45F034}"/>
          </ac:spMkLst>
        </pc:spChg>
        <pc:spChg chg="del mod">
          <ac:chgData name="Guillaume Pot" userId="f9044a283d929277" providerId="Windows Live" clId="Web-{2FB66727-2744-49D2-AF4C-F2F2E82DA87E}" dt="2024-03-27T08:11:11.604" v="12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Guillaume Pot" userId="f9044a283d929277" providerId="Windows Live" clId="Web-{2FB66727-2744-49D2-AF4C-F2F2E82DA87E}" dt="2024-03-27T08:56:27.847" v="172" actId="1076"/>
          <ac:spMkLst>
            <pc:docMk/>
            <pc:sldMk cId="3784089036" sldId="256"/>
            <ac:spMk id="3" creationId="{7AE5D2A7-B8DE-97B5-2DE8-B445A0DC9F26}"/>
          </ac:spMkLst>
        </pc:spChg>
        <pc:spChg chg="add del mod ord">
          <ac:chgData name="Guillaume Pot" userId="f9044a283d929277" providerId="Windows Live" clId="Web-{2FB66727-2744-49D2-AF4C-F2F2E82DA87E}" dt="2024-03-27T08:11:19.620" v="16"/>
          <ac:spMkLst>
            <pc:docMk/>
            <pc:sldMk cId="3784089036" sldId="256"/>
            <ac:spMk id="6" creationId="{43CBDDDE-D52D-5EE5-182B-4FBD5231F416}"/>
          </ac:spMkLst>
        </pc:spChg>
        <pc:spChg chg="add mod ord">
          <ac:chgData name="Guillaume Pot" userId="f9044a283d929277" providerId="Windows Live" clId="Web-{2FB66727-2744-49D2-AF4C-F2F2E82DA87E}" dt="2024-03-27T08:16:00.047" v="73" actId="1076"/>
          <ac:spMkLst>
            <pc:docMk/>
            <pc:sldMk cId="3784089036" sldId="256"/>
            <ac:spMk id="8" creationId="{3641BE1D-BB18-F077-51B3-06B15B985A91}"/>
          </ac:spMkLst>
        </pc:spChg>
        <pc:spChg chg="add del">
          <ac:chgData name="Guillaume Pot" userId="f9044a283d929277" providerId="Windows Live" clId="Web-{2FB66727-2744-49D2-AF4C-F2F2E82DA87E}" dt="2024-03-27T08:05:32.083" v="6"/>
          <ac:spMkLst>
            <pc:docMk/>
            <pc:sldMk cId="3784089036" sldId="256"/>
            <ac:spMk id="9" creationId="{9B37791B-B040-4694-BFDC-8DD132D86E8E}"/>
          </ac:spMkLst>
        </pc:spChg>
        <pc:spChg chg="add">
          <ac:chgData name="Guillaume Pot" userId="f9044a283d929277" providerId="Windows Live" clId="Web-{2FB66727-2744-49D2-AF4C-F2F2E82DA87E}" dt="2024-03-27T08:13:13.544" v="59"/>
          <ac:spMkLst>
            <pc:docMk/>
            <pc:sldMk cId="3784089036" sldId="256"/>
            <ac:spMk id="12" creationId="{657F69E0-C4B0-4BEC-A689-4F8D877F05D4}"/>
          </ac:spMkLst>
        </pc:spChg>
        <pc:spChg chg="add del">
          <ac:chgData name="Guillaume Pot" userId="f9044a283d929277" providerId="Windows Live" clId="Web-{2FB66727-2744-49D2-AF4C-F2F2E82DA87E}" dt="2024-03-27T08:05:39.692" v="8"/>
          <ac:spMkLst>
            <pc:docMk/>
            <pc:sldMk cId="3784089036" sldId="256"/>
            <ac:spMk id="13" creationId="{A89C4E6E-ECA4-40E5-A54E-13E92B678E8C}"/>
          </ac:spMkLst>
        </pc:spChg>
        <pc:spChg chg="add">
          <ac:chgData name="Guillaume Pot" userId="f9044a283d929277" providerId="Windows Live" clId="Web-{2FB66727-2744-49D2-AF4C-F2F2E82DA87E}" dt="2024-03-27T08:13:13.544" v="59"/>
          <ac:spMkLst>
            <pc:docMk/>
            <pc:sldMk cId="3784089036" sldId="256"/>
            <ac:spMk id="14" creationId="{9F6380B4-6A1C-481E-8408-B4E6C75B9B81}"/>
          </ac:spMkLst>
        </pc:spChg>
        <pc:spChg chg="add del">
          <ac:chgData name="Guillaume Pot" userId="f9044a283d929277" providerId="Windows Live" clId="Web-{2FB66727-2744-49D2-AF4C-F2F2E82DA87E}" dt="2024-03-27T08:05:39.692" v="8"/>
          <ac:spMkLst>
            <pc:docMk/>
            <pc:sldMk cId="3784089036" sldId="256"/>
            <ac:spMk id="15" creationId="{4AA13AD3-0A4F-475A-BEBB-DEEFF5C096C3}"/>
          </ac:spMkLst>
        </pc:spChg>
        <pc:spChg chg="add del">
          <ac:chgData name="Guillaume Pot" userId="f9044a283d929277" providerId="Windows Live" clId="Web-{2FB66727-2744-49D2-AF4C-F2F2E82DA87E}" dt="2024-03-27T08:05:39.692" v="8"/>
          <ac:spMkLst>
            <pc:docMk/>
            <pc:sldMk cId="3784089036" sldId="256"/>
            <ac:spMk id="17" creationId="{52F9B1C2-7D20-4F91-A660-197C98B9A3B1}"/>
          </ac:spMkLst>
        </pc:spChg>
        <pc:spChg chg="add del">
          <ac:chgData name="Guillaume Pot" userId="f9044a283d929277" providerId="Windows Live" clId="Web-{2FB66727-2744-49D2-AF4C-F2F2E82DA87E}" dt="2024-03-27T08:11:16.136" v="15"/>
          <ac:spMkLst>
            <pc:docMk/>
            <pc:sldMk cId="3784089036" sldId="256"/>
            <ac:spMk id="19" creationId="{9B37791B-B040-4694-BFDC-8DD132D86E8E}"/>
          </ac:spMkLst>
        </pc:spChg>
        <pc:spChg chg="add mod">
          <ac:chgData name="Guillaume Pot" userId="f9044a283d929277" providerId="Windows Live" clId="Web-{2FB66727-2744-49D2-AF4C-F2F2E82DA87E}" dt="2024-03-27T08:16:41.814" v="97" actId="14100"/>
          <ac:spMkLst>
            <pc:docMk/>
            <pc:sldMk cId="3784089036" sldId="256"/>
            <ac:spMk id="23" creationId="{45F3DBDD-9F29-D7C8-76A0-9903DCA5F734}"/>
          </ac:spMkLst>
        </pc:spChg>
        <pc:grpChg chg="add del">
          <ac:chgData name="Guillaume Pot" userId="f9044a283d929277" providerId="Windows Live" clId="Web-{2FB66727-2744-49D2-AF4C-F2F2E82DA87E}" dt="2024-03-27T08:05:32.083" v="6"/>
          <ac:grpSpMkLst>
            <pc:docMk/>
            <pc:sldMk cId="3784089036" sldId="256"/>
            <ac:grpSpMk id="11" creationId="{564DEED3-BC52-4F15-8426-D33275CB0111}"/>
          </ac:grpSpMkLst>
        </pc:grpChg>
        <pc:grpChg chg="add del">
          <ac:chgData name="Guillaume Pot" userId="f9044a283d929277" providerId="Windows Live" clId="Web-{2FB66727-2744-49D2-AF4C-F2F2E82DA87E}" dt="2024-03-27T08:11:16.136" v="15"/>
          <ac:grpSpMkLst>
            <pc:docMk/>
            <pc:sldMk cId="3784089036" sldId="256"/>
            <ac:grpSpMk id="21" creationId="{564DEED3-BC52-4F15-8426-D33275CB0111}"/>
          </ac:grpSpMkLst>
        </pc:grpChg>
        <pc:picChg chg="add del">
          <ac:chgData name="Guillaume Pot" userId="f9044a283d929277" providerId="Windows Live" clId="Web-{2FB66727-2744-49D2-AF4C-F2F2E82DA87E}" dt="2024-03-27T08:05:32.083" v="6"/>
          <ac:picMkLst>
            <pc:docMk/>
            <pc:sldMk cId="3784089036" sldId="256"/>
            <ac:picMk id="4" creationId="{04A67B86-4334-2FC9-5446-E553F5B13F03}"/>
          </ac:picMkLst>
        </pc:picChg>
        <pc:picChg chg="add del mod">
          <ac:chgData name="Guillaume Pot" userId="f9044a283d929277" providerId="Windows Live" clId="Web-{2FB66727-2744-49D2-AF4C-F2F2E82DA87E}" dt="2024-03-27T08:11:37.746" v="20"/>
          <ac:picMkLst>
            <pc:docMk/>
            <pc:sldMk cId="3784089036" sldId="256"/>
            <ac:picMk id="7" creationId="{97EE12DA-DDCD-90C5-BA66-FACEC07E36A4}"/>
          </ac:picMkLst>
        </pc:picChg>
        <pc:picChg chg="add mod">
          <ac:chgData name="Guillaume Pot" userId="f9044a283d929277" providerId="Windows Live" clId="Web-{2FB66727-2744-49D2-AF4C-F2F2E82DA87E}" dt="2024-03-27T08:13:13.544" v="59"/>
          <ac:picMkLst>
            <pc:docMk/>
            <pc:sldMk cId="3784089036" sldId="256"/>
            <ac:picMk id="10" creationId="{C1F38052-12E7-45C5-2985-4F049F4DD931}"/>
          </ac:picMkLst>
        </pc:picChg>
        <pc:picChg chg="add del">
          <ac:chgData name="Guillaume Pot" userId="f9044a283d929277" providerId="Windows Live" clId="Web-{2FB66727-2744-49D2-AF4C-F2F2E82DA87E}" dt="2024-03-27T08:05:39.692" v="8"/>
          <ac:picMkLst>
            <pc:docMk/>
            <pc:sldMk cId="3784089036" sldId="256"/>
            <ac:picMk id="16" creationId="{401A8742-CEFB-115B-F464-D379B54B03DD}"/>
          </ac:picMkLst>
        </pc:picChg>
        <pc:picChg chg="add mod">
          <ac:chgData name="Guillaume Pot" userId="f9044a283d929277" providerId="Windows Live" clId="Web-{2FB66727-2744-49D2-AF4C-F2F2E82DA87E}" dt="2024-03-27T08:54:31.469" v="102"/>
          <ac:picMkLst>
            <pc:docMk/>
            <pc:sldMk cId="3784089036" sldId="256"/>
            <ac:picMk id="18" creationId="{590FF283-50BA-8EA1-2C43-5B2A34E74143}"/>
          </ac:picMkLst>
        </pc:picChg>
        <pc:picChg chg="add del">
          <ac:chgData name="Guillaume Pot" userId="f9044a283d929277" providerId="Windows Live" clId="Web-{2FB66727-2744-49D2-AF4C-F2F2E82DA87E}" dt="2024-03-27T08:11:05.620" v="10"/>
          <ac:picMkLst>
            <pc:docMk/>
            <pc:sldMk cId="3784089036" sldId="256"/>
            <ac:picMk id="20" creationId="{04A67B86-4334-2FC9-5446-E553F5B13F03}"/>
          </ac:picMkLst>
        </pc:picChg>
      </pc:sldChg>
      <pc:sldChg chg="addSp delSp modSp new modNotes">
        <pc:chgData name="Guillaume Pot" userId="f9044a283d929277" providerId="Windows Live" clId="Web-{2FB66727-2744-49D2-AF4C-F2F2E82DA87E}" dt="2024-03-27T09:03:05.795" v="202"/>
        <pc:sldMkLst>
          <pc:docMk/>
          <pc:sldMk cId="3082840350" sldId="257"/>
        </pc:sldMkLst>
        <pc:spChg chg="del">
          <ac:chgData name="Guillaume Pot" userId="f9044a283d929277" providerId="Windows Live" clId="Web-{2FB66727-2744-49D2-AF4C-F2F2E82DA87E}" dt="2024-03-27T08:59:03.648" v="174"/>
          <ac:spMkLst>
            <pc:docMk/>
            <pc:sldMk cId="3082840350" sldId="257"/>
            <ac:spMk id="2" creationId="{DEC2D601-6134-BD40-43AE-FD280194AF19}"/>
          </ac:spMkLst>
        </pc:spChg>
        <pc:spChg chg="del">
          <ac:chgData name="Guillaume Pot" userId="f9044a283d929277" providerId="Windows Live" clId="Web-{2FB66727-2744-49D2-AF4C-F2F2E82DA87E}" dt="2024-03-27T08:59:04.523" v="175"/>
          <ac:spMkLst>
            <pc:docMk/>
            <pc:sldMk cId="3082840350" sldId="257"/>
            <ac:spMk id="3" creationId="{DFFD83E1-DD62-3572-5239-88B6574B8664}"/>
          </ac:spMkLst>
        </pc:spChg>
        <pc:spChg chg="add del">
          <ac:chgData name="Guillaume Pot" userId="f9044a283d929277" providerId="Windows Live" clId="Web-{2FB66727-2744-49D2-AF4C-F2F2E82DA87E}" dt="2024-03-27T09:01:53.559" v="177"/>
          <ac:spMkLst>
            <pc:docMk/>
            <pc:sldMk cId="3082840350" sldId="257"/>
            <ac:spMk id="4" creationId="{FED15D82-3DB1-F0C2-CD6E-36312DAAF7B3}"/>
          </ac:spMkLst>
        </pc:spChg>
        <pc:spChg chg="add mod">
          <ac:chgData name="Guillaume Pot" userId="f9044a283d929277" providerId="Windows Live" clId="Web-{2FB66727-2744-49D2-AF4C-F2F2E82DA87E}" dt="2024-03-27T09:02:44.154" v="194" actId="1076"/>
          <ac:spMkLst>
            <pc:docMk/>
            <pc:sldMk cId="3082840350" sldId="257"/>
            <ac:spMk id="5" creationId="{384802E9-832D-114C-1DE2-A7DA5D644D81}"/>
          </ac:spMkLst>
        </pc:spChg>
        <pc:picChg chg="add mod">
          <ac:chgData name="Guillaume Pot" userId="f9044a283d929277" providerId="Windows Live" clId="Web-{2FB66727-2744-49D2-AF4C-F2F2E82DA87E}" dt="2024-03-27T09:02:39.247" v="193" actId="1076"/>
          <ac:picMkLst>
            <pc:docMk/>
            <pc:sldMk cId="3082840350" sldId="257"/>
            <ac:picMk id="6" creationId="{8847E557-856B-507A-78C5-1D422577D432}"/>
          </ac:picMkLst>
        </pc:picChg>
      </pc:sldChg>
      <pc:sldChg chg="addSp delSp modSp new modNotes">
        <pc:chgData name="Guillaume Pot" userId="f9044a283d929277" providerId="Windows Live" clId="Web-{2FB66727-2744-49D2-AF4C-F2F2E82DA87E}" dt="2024-03-27T10:28:25.734" v="223" actId="20577"/>
        <pc:sldMkLst>
          <pc:docMk/>
          <pc:sldMk cId="1659571877" sldId="258"/>
        </pc:sldMkLst>
        <pc:spChg chg="mod">
          <ac:chgData name="Guillaume Pot" userId="f9044a283d929277" providerId="Windows Live" clId="Web-{2FB66727-2744-49D2-AF4C-F2F2E82DA87E}" dt="2024-03-27T10:28:05.202" v="211" actId="20577"/>
          <ac:spMkLst>
            <pc:docMk/>
            <pc:sldMk cId="1659571877" sldId="258"/>
            <ac:spMk id="2" creationId="{91B12C05-EA88-2224-068C-8828374B463B}"/>
          </ac:spMkLst>
        </pc:spChg>
        <pc:spChg chg="del">
          <ac:chgData name="Guillaume Pot" userId="f9044a283d929277" providerId="Windows Live" clId="Web-{2FB66727-2744-49D2-AF4C-F2F2E82DA87E}" dt="2024-03-27T10:28:00.843" v="204"/>
          <ac:spMkLst>
            <pc:docMk/>
            <pc:sldMk cId="1659571877" sldId="258"/>
            <ac:spMk id="3" creationId="{5B756095-FD3D-DD2F-420F-CF53CF61CA97}"/>
          </ac:spMkLst>
        </pc:spChg>
        <pc:spChg chg="add mod">
          <ac:chgData name="Guillaume Pot" userId="f9044a283d929277" providerId="Windows Live" clId="Web-{2FB66727-2744-49D2-AF4C-F2F2E82DA87E}" dt="2024-03-27T10:28:25.734" v="223" actId="20577"/>
          <ac:spMkLst>
            <pc:docMk/>
            <pc:sldMk cId="1659571877" sldId="258"/>
            <ac:spMk id="4" creationId="{10964486-CBF2-25D0-B04C-5506E34420B6}"/>
          </ac:spMkLst>
        </pc:spChg>
      </pc:sldChg>
      <pc:sldChg chg="addSp delSp modSp new modNotes">
        <pc:chgData name="Guillaume Pot" userId="f9044a283d929277" providerId="Windows Live" clId="Web-{2FB66727-2744-49D2-AF4C-F2F2E82DA87E}" dt="2024-03-27T10:29:03.407" v="248"/>
        <pc:sldMkLst>
          <pc:docMk/>
          <pc:sldMk cId="4246486827" sldId="259"/>
        </pc:sldMkLst>
        <pc:spChg chg="mod">
          <ac:chgData name="Guillaume Pot" userId="f9044a283d929277" providerId="Windows Live" clId="Web-{2FB66727-2744-49D2-AF4C-F2F2E82DA87E}" dt="2024-03-27T10:28:45.219" v="239" actId="20577"/>
          <ac:spMkLst>
            <pc:docMk/>
            <pc:sldMk cId="4246486827" sldId="259"/>
            <ac:spMk id="2" creationId="{48E8AE25-9CDD-810C-A79B-45D4FB8599C6}"/>
          </ac:spMkLst>
        </pc:spChg>
        <pc:spChg chg="del">
          <ac:chgData name="Guillaume Pot" userId="f9044a283d929277" providerId="Windows Live" clId="Web-{2FB66727-2744-49D2-AF4C-F2F2E82DA87E}" dt="2024-03-27T10:28:38.359" v="225"/>
          <ac:spMkLst>
            <pc:docMk/>
            <pc:sldMk cId="4246486827" sldId="259"/>
            <ac:spMk id="3" creationId="{71F8A0BE-88BD-A6A1-74B1-378FEE954CC6}"/>
          </ac:spMkLst>
        </pc:spChg>
        <pc:spChg chg="add mod">
          <ac:chgData name="Guillaume Pot" userId="f9044a283d929277" providerId="Windows Live" clId="Web-{2FB66727-2744-49D2-AF4C-F2F2E82DA87E}" dt="2024-03-27T10:28:51.782" v="241" actId="20577"/>
          <ac:spMkLst>
            <pc:docMk/>
            <pc:sldMk cId="4246486827" sldId="259"/>
            <ac:spMk id="5" creationId="{2D91CE0A-6917-E45F-EE63-3AEE743D43B2}"/>
          </ac:spMkLst>
        </pc:spChg>
      </pc:sldChg>
      <pc:sldChg chg="modSp new modNotes">
        <pc:chgData name="Guillaume Pot" userId="f9044a283d929277" providerId="Windows Live" clId="Web-{2FB66727-2744-49D2-AF4C-F2F2E82DA87E}" dt="2024-03-27T10:29:31.579" v="272"/>
        <pc:sldMkLst>
          <pc:docMk/>
          <pc:sldMk cId="4234697320" sldId="260"/>
        </pc:sldMkLst>
        <pc:spChg chg="mod">
          <ac:chgData name="Guillaume Pot" userId="f9044a283d929277" providerId="Windows Live" clId="Web-{2FB66727-2744-49D2-AF4C-F2F2E82DA87E}" dt="2024-03-27T10:29:13.860" v="265" actId="20577"/>
          <ac:spMkLst>
            <pc:docMk/>
            <pc:sldMk cId="4234697320" sldId="260"/>
            <ac:spMk id="2" creationId="{4C20A3CA-85D4-927C-7348-D766D07FA68C}"/>
          </ac:spMkLst>
        </pc:spChg>
        <pc:spChg chg="mod">
          <ac:chgData name="Guillaume Pot" userId="f9044a283d929277" providerId="Windows Live" clId="Web-{2FB66727-2744-49D2-AF4C-F2F2E82DA87E}" dt="2024-03-27T10:29:27.439" v="267" actId="20577"/>
          <ac:spMkLst>
            <pc:docMk/>
            <pc:sldMk cId="4234697320" sldId="260"/>
            <ac:spMk id="3" creationId="{5177977E-19F4-60E9-853E-2EF4259AA653}"/>
          </ac:spMkLst>
        </pc:spChg>
      </pc:sldChg>
      <pc:sldChg chg="addSp delSp modSp new modNotes">
        <pc:chgData name="Guillaume Pot" userId="f9044a283d929277" providerId="Windows Live" clId="Web-{2FB66727-2744-49D2-AF4C-F2F2E82DA87E}" dt="2024-03-27T10:29:57.705" v="290"/>
        <pc:sldMkLst>
          <pc:docMk/>
          <pc:sldMk cId="3817492077" sldId="261"/>
        </pc:sldMkLst>
        <pc:spChg chg="mod">
          <ac:chgData name="Guillaume Pot" userId="f9044a283d929277" providerId="Windows Live" clId="Web-{2FB66727-2744-49D2-AF4C-F2F2E82DA87E}" dt="2024-03-27T10:29:41.736" v="279" actId="20577"/>
          <ac:spMkLst>
            <pc:docMk/>
            <pc:sldMk cId="3817492077" sldId="261"/>
            <ac:spMk id="2" creationId="{6C904955-43AE-062A-6E86-7260D46A6C51}"/>
          </ac:spMkLst>
        </pc:spChg>
        <pc:spChg chg="del">
          <ac:chgData name="Guillaume Pot" userId="f9044a283d929277" providerId="Windows Live" clId="Web-{2FB66727-2744-49D2-AF4C-F2F2E82DA87E}" dt="2024-03-27T10:29:50.158" v="281"/>
          <ac:spMkLst>
            <pc:docMk/>
            <pc:sldMk cId="3817492077" sldId="261"/>
            <ac:spMk id="3" creationId="{A47FA4E2-097F-CC9A-DE47-FA499F5E5EB9}"/>
          </ac:spMkLst>
        </pc:spChg>
        <pc:spChg chg="add mod">
          <ac:chgData name="Guillaume Pot" userId="f9044a283d929277" providerId="Windows Live" clId="Web-{2FB66727-2744-49D2-AF4C-F2F2E82DA87E}" dt="2024-03-27T10:29:52.877" v="282" actId="20577"/>
          <ac:spMkLst>
            <pc:docMk/>
            <pc:sldMk cId="3817492077" sldId="261"/>
            <ac:spMk id="5" creationId="{36D8F3E3-9887-7F50-AE25-30497B4A25AE}"/>
          </ac:spMkLst>
        </pc:spChg>
      </pc:sldChg>
      <pc:sldChg chg="modSp new modNotes">
        <pc:chgData name="Guillaume Pot" userId="f9044a283d929277" providerId="Windows Live" clId="Web-{2FB66727-2744-49D2-AF4C-F2F2E82DA87E}" dt="2024-03-27T10:30:28.550" v="318"/>
        <pc:sldMkLst>
          <pc:docMk/>
          <pc:sldMk cId="2491501555" sldId="262"/>
        </pc:sldMkLst>
        <pc:spChg chg="mod">
          <ac:chgData name="Guillaume Pot" userId="f9044a283d929277" providerId="Windows Live" clId="Web-{2FB66727-2744-49D2-AF4C-F2F2E82DA87E}" dt="2024-03-27T10:30:15.190" v="297" actId="20577"/>
          <ac:spMkLst>
            <pc:docMk/>
            <pc:sldMk cId="2491501555" sldId="262"/>
            <ac:spMk id="2" creationId="{35C3BAD6-9A20-F5E3-C1E8-24798CDDE105}"/>
          </ac:spMkLst>
        </pc:spChg>
        <pc:spChg chg="mod">
          <ac:chgData name="Guillaume Pot" userId="f9044a283d929277" providerId="Windows Live" clId="Web-{2FB66727-2744-49D2-AF4C-F2F2E82DA87E}" dt="2024-03-27T10:30:23.753" v="315" actId="20577"/>
          <ac:spMkLst>
            <pc:docMk/>
            <pc:sldMk cId="2491501555" sldId="262"/>
            <ac:spMk id="3" creationId="{61CD8B67-B5D0-F4DB-6E55-B6A414ACA0AC}"/>
          </ac:spMkLst>
        </pc:spChg>
      </pc:sldChg>
      <pc:sldChg chg="modSp new modNotes">
        <pc:chgData name="Guillaume Pot" userId="f9044a283d929277" providerId="Windows Live" clId="Web-{2FB66727-2744-49D2-AF4C-F2F2E82DA87E}" dt="2024-03-27T10:30:58.566" v="341"/>
        <pc:sldMkLst>
          <pc:docMk/>
          <pc:sldMk cId="1703324389" sldId="263"/>
        </pc:sldMkLst>
        <pc:spChg chg="mod">
          <ac:chgData name="Guillaume Pot" userId="f9044a283d929277" providerId="Windows Live" clId="Web-{2FB66727-2744-49D2-AF4C-F2F2E82DA87E}" dt="2024-03-27T10:30:42.737" v="333" actId="20577"/>
          <ac:spMkLst>
            <pc:docMk/>
            <pc:sldMk cId="1703324389" sldId="263"/>
            <ac:spMk id="2" creationId="{75E36960-CC18-2983-F55D-8D76983D7296}"/>
          </ac:spMkLst>
        </pc:spChg>
        <pc:spChg chg="mod">
          <ac:chgData name="Guillaume Pot" userId="f9044a283d929277" providerId="Windows Live" clId="Web-{2FB66727-2744-49D2-AF4C-F2F2E82DA87E}" dt="2024-03-27T10:30:55.957" v="335" actId="20577"/>
          <ac:spMkLst>
            <pc:docMk/>
            <pc:sldMk cId="1703324389" sldId="263"/>
            <ac:spMk id="3" creationId="{3F862386-36D9-1390-430F-C5ED4D609320}"/>
          </ac:spMkLst>
        </pc:spChg>
      </pc:sldChg>
      <pc:sldChg chg="modSp new modNotes">
        <pc:chgData name="Guillaume Pot" userId="f9044a283d929277" providerId="Windows Live" clId="Web-{2FB66727-2744-49D2-AF4C-F2F2E82DA87E}" dt="2024-03-27T10:31:25.957" v="380"/>
        <pc:sldMkLst>
          <pc:docMk/>
          <pc:sldMk cId="4236738936" sldId="264"/>
        </pc:sldMkLst>
        <pc:spChg chg="mod">
          <ac:chgData name="Guillaume Pot" userId="f9044a283d929277" providerId="Windows Live" clId="Web-{2FB66727-2744-49D2-AF4C-F2F2E82DA87E}" dt="2024-03-27T10:31:09.410" v="352" actId="20577"/>
          <ac:spMkLst>
            <pc:docMk/>
            <pc:sldMk cId="4236738936" sldId="264"/>
            <ac:spMk id="2" creationId="{8760B9F8-49AB-5A0B-F343-DD1CA54047D3}"/>
          </ac:spMkLst>
        </pc:spChg>
        <pc:spChg chg="mod">
          <ac:chgData name="Guillaume Pot" userId="f9044a283d929277" providerId="Windows Live" clId="Web-{2FB66727-2744-49D2-AF4C-F2F2E82DA87E}" dt="2024-03-27T10:31:20.691" v="376" actId="20577"/>
          <ac:spMkLst>
            <pc:docMk/>
            <pc:sldMk cId="4236738936" sldId="264"/>
            <ac:spMk id="3" creationId="{9D486F2E-A62E-3127-A8B7-013E39FC4282}"/>
          </ac:spMkLst>
        </pc:spChg>
      </pc:sldChg>
      <pc:sldChg chg="modSp new modNotes">
        <pc:chgData name="Guillaume Pot" userId="f9044a283d929277" providerId="Windows Live" clId="Web-{2FB66727-2744-49D2-AF4C-F2F2E82DA87E}" dt="2024-03-27T10:32:00.942" v="427"/>
        <pc:sldMkLst>
          <pc:docMk/>
          <pc:sldMk cId="1967447029" sldId="265"/>
        </pc:sldMkLst>
        <pc:spChg chg="mod">
          <ac:chgData name="Guillaume Pot" userId="f9044a283d929277" providerId="Windows Live" clId="Web-{2FB66727-2744-49D2-AF4C-F2F2E82DA87E}" dt="2024-03-27T10:31:36.161" v="392" actId="20577"/>
          <ac:spMkLst>
            <pc:docMk/>
            <pc:sldMk cId="1967447029" sldId="265"/>
            <ac:spMk id="2" creationId="{E98A9548-8A4D-F936-F05F-4DBEF6C50D14}"/>
          </ac:spMkLst>
        </pc:spChg>
        <pc:spChg chg="mod">
          <ac:chgData name="Guillaume Pot" userId="f9044a283d929277" providerId="Windows Live" clId="Web-{2FB66727-2744-49D2-AF4C-F2F2E82DA87E}" dt="2024-03-27T10:31:57.880" v="423" actId="20577"/>
          <ac:spMkLst>
            <pc:docMk/>
            <pc:sldMk cId="1967447029" sldId="265"/>
            <ac:spMk id="3" creationId="{BA682D99-366F-CFF7-D449-216C8C140D71}"/>
          </ac:spMkLst>
        </pc:spChg>
      </pc:sldChg>
      <pc:sldChg chg="modSp new modNotes">
        <pc:chgData name="Guillaume Pot" userId="f9044a283d929277" providerId="Windows Live" clId="Web-{2FB66727-2744-49D2-AF4C-F2F2E82DA87E}" dt="2024-03-27T10:32:31.662" v="457"/>
        <pc:sldMkLst>
          <pc:docMk/>
          <pc:sldMk cId="3158001442" sldId="266"/>
        </pc:sldMkLst>
        <pc:spChg chg="mod">
          <ac:chgData name="Guillaume Pot" userId="f9044a283d929277" providerId="Windows Live" clId="Web-{2FB66727-2744-49D2-AF4C-F2F2E82DA87E}" dt="2024-03-27T10:32:19.724" v="451" actId="20577"/>
          <ac:spMkLst>
            <pc:docMk/>
            <pc:sldMk cId="3158001442" sldId="266"/>
            <ac:spMk id="2" creationId="{DD74C848-B586-5577-16EB-5490C5D32688}"/>
          </ac:spMkLst>
        </pc:spChg>
        <pc:spChg chg="mod">
          <ac:chgData name="Guillaume Pot" userId="f9044a283d929277" providerId="Windows Live" clId="Web-{2FB66727-2744-49D2-AF4C-F2F2E82DA87E}" dt="2024-03-27T10:32:27.365" v="452" actId="20577"/>
          <ac:spMkLst>
            <pc:docMk/>
            <pc:sldMk cId="3158001442" sldId="266"/>
            <ac:spMk id="3" creationId="{D0122DF1-6D81-A5E8-7A6E-788D5B14C19A}"/>
          </ac:spMkLst>
        </pc:spChg>
      </pc:sldChg>
      <pc:sldMasterChg chg="add del addSldLayout delSldLayout">
        <pc:chgData name="Guillaume Pot" userId="f9044a283d929277" providerId="Windows Live" clId="Web-{2FB66727-2744-49D2-AF4C-F2F2E82DA87E}" dt="2024-03-27T08:05:39.770" v="9"/>
        <pc:sldMasterMkLst>
          <pc:docMk/>
          <pc:sldMasterMk cId="3071127875" sldId="2147483648"/>
        </pc:sldMasterMkLst>
        <pc:sldLayoutChg chg="add del">
          <pc:chgData name="Guillaume Pot" userId="f9044a283d929277" providerId="Windows Live" clId="Web-{2FB66727-2744-49D2-AF4C-F2F2E82DA87E}" dt="2024-03-27T08:05:39.770" v="9"/>
          <pc:sldLayoutMkLst>
            <pc:docMk/>
            <pc:sldMasterMk cId="3071127875" sldId="2147483648"/>
            <pc:sldLayoutMk cId="3310491181" sldId="2147483649"/>
          </pc:sldLayoutMkLst>
        </pc:sldLayoutChg>
        <pc:sldLayoutChg chg="add del">
          <pc:chgData name="Guillaume Pot" userId="f9044a283d929277" providerId="Windows Live" clId="Web-{2FB66727-2744-49D2-AF4C-F2F2E82DA87E}" dt="2024-03-27T08:05:39.770" v="9"/>
          <pc:sldLayoutMkLst>
            <pc:docMk/>
            <pc:sldMasterMk cId="3071127875" sldId="2147483648"/>
            <pc:sldLayoutMk cId="3841795644" sldId="2147483650"/>
          </pc:sldLayoutMkLst>
        </pc:sldLayoutChg>
        <pc:sldLayoutChg chg="add del">
          <pc:chgData name="Guillaume Pot" userId="f9044a283d929277" providerId="Windows Live" clId="Web-{2FB66727-2744-49D2-AF4C-F2F2E82DA87E}" dt="2024-03-27T08:05:39.770" v="9"/>
          <pc:sldLayoutMkLst>
            <pc:docMk/>
            <pc:sldMasterMk cId="3071127875" sldId="2147483648"/>
            <pc:sldLayoutMk cId="3466923455" sldId="2147483651"/>
          </pc:sldLayoutMkLst>
        </pc:sldLayoutChg>
        <pc:sldLayoutChg chg="add del">
          <pc:chgData name="Guillaume Pot" userId="f9044a283d929277" providerId="Windows Live" clId="Web-{2FB66727-2744-49D2-AF4C-F2F2E82DA87E}" dt="2024-03-27T08:05:39.770" v="9"/>
          <pc:sldLayoutMkLst>
            <pc:docMk/>
            <pc:sldMasterMk cId="3071127875" sldId="2147483648"/>
            <pc:sldLayoutMk cId="3747632232" sldId="2147483652"/>
          </pc:sldLayoutMkLst>
        </pc:sldLayoutChg>
        <pc:sldLayoutChg chg="add del">
          <pc:chgData name="Guillaume Pot" userId="f9044a283d929277" providerId="Windows Live" clId="Web-{2FB66727-2744-49D2-AF4C-F2F2E82DA87E}" dt="2024-03-27T08:05:39.770" v="9"/>
          <pc:sldLayoutMkLst>
            <pc:docMk/>
            <pc:sldMasterMk cId="3071127875" sldId="2147483648"/>
            <pc:sldLayoutMk cId="2611866596" sldId="2147483653"/>
          </pc:sldLayoutMkLst>
        </pc:sldLayoutChg>
        <pc:sldLayoutChg chg="add del">
          <pc:chgData name="Guillaume Pot" userId="f9044a283d929277" providerId="Windows Live" clId="Web-{2FB66727-2744-49D2-AF4C-F2F2E82DA87E}" dt="2024-03-27T08:05:39.770" v="9"/>
          <pc:sldLayoutMkLst>
            <pc:docMk/>
            <pc:sldMasterMk cId="3071127875" sldId="2147483648"/>
            <pc:sldLayoutMk cId="3395854097" sldId="2147483654"/>
          </pc:sldLayoutMkLst>
        </pc:sldLayoutChg>
        <pc:sldLayoutChg chg="add del">
          <pc:chgData name="Guillaume Pot" userId="f9044a283d929277" providerId="Windows Live" clId="Web-{2FB66727-2744-49D2-AF4C-F2F2E82DA87E}" dt="2024-03-27T08:05:39.770" v="9"/>
          <pc:sldLayoutMkLst>
            <pc:docMk/>
            <pc:sldMasterMk cId="3071127875" sldId="2147483648"/>
            <pc:sldLayoutMk cId="4040201302" sldId="2147483655"/>
          </pc:sldLayoutMkLst>
        </pc:sldLayoutChg>
        <pc:sldLayoutChg chg="add del">
          <pc:chgData name="Guillaume Pot" userId="f9044a283d929277" providerId="Windows Live" clId="Web-{2FB66727-2744-49D2-AF4C-F2F2E82DA87E}" dt="2024-03-27T08:05:39.770" v="9"/>
          <pc:sldLayoutMkLst>
            <pc:docMk/>
            <pc:sldMasterMk cId="3071127875" sldId="2147483648"/>
            <pc:sldLayoutMk cId="2706407263" sldId="2147483656"/>
          </pc:sldLayoutMkLst>
        </pc:sldLayoutChg>
        <pc:sldLayoutChg chg="add del">
          <pc:chgData name="Guillaume Pot" userId="f9044a283d929277" providerId="Windows Live" clId="Web-{2FB66727-2744-49D2-AF4C-F2F2E82DA87E}" dt="2024-03-27T08:05:39.770" v="9"/>
          <pc:sldLayoutMkLst>
            <pc:docMk/>
            <pc:sldMasterMk cId="3071127875" sldId="2147483648"/>
            <pc:sldLayoutMk cId="1610903340" sldId="2147483657"/>
          </pc:sldLayoutMkLst>
        </pc:sldLayoutChg>
        <pc:sldLayoutChg chg="add del">
          <pc:chgData name="Guillaume Pot" userId="f9044a283d929277" providerId="Windows Live" clId="Web-{2FB66727-2744-49D2-AF4C-F2F2E82DA87E}" dt="2024-03-27T08:05:39.770" v="9"/>
          <pc:sldLayoutMkLst>
            <pc:docMk/>
            <pc:sldMasterMk cId="3071127875" sldId="2147483648"/>
            <pc:sldLayoutMk cId="4172787210" sldId="2147483658"/>
          </pc:sldLayoutMkLst>
        </pc:sldLayoutChg>
        <pc:sldLayoutChg chg="add del">
          <pc:chgData name="Guillaume Pot" userId="f9044a283d929277" providerId="Windows Live" clId="Web-{2FB66727-2744-49D2-AF4C-F2F2E82DA87E}" dt="2024-03-27T08:05:39.770" v="9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replId addSldLayout delSldLayout">
        <pc:chgData name="Guillaume Pot" userId="f9044a283d929277" providerId="Windows Live" clId="Web-{2FB66727-2744-49D2-AF4C-F2F2E82DA87E}" dt="2024-03-27T08:05:39.692" v="8"/>
        <pc:sldMasterMkLst>
          <pc:docMk/>
          <pc:sldMasterMk cId="793146698" sldId="2147483660"/>
        </pc:sldMasterMkLst>
        <pc:sldLayoutChg chg="add del">
          <pc:chgData name="Guillaume Pot" userId="f9044a283d929277" providerId="Windows Live" clId="Web-{2FB66727-2744-49D2-AF4C-F2F2E82DA87E}" dt="2024-03-27T08:05:39.692" v="8"/>
          <pc:sldLayoutMkLst>
            <pc:docMk/>
            <pc:sldMasterMk cId="793146698" sldId="2147483660"/>
            <pc:sldLayoutMk cId="2314328500" sldId="2147483661"/>
          </pc:sldLayoutMkLst>
        </pc:sldLayoutChg>
        <pc:sldLayoutChg chg="add del replId">
          <pc:chgData name="Guillaume Pot" userId="f9044a283d929277" providerId="Windows Live" clId="Web-{2FB66727-2744-49D2-AF4C-F2F2E82DA87E}" dt="2024-03-27T08:05:39.692" v="8"/>
          <pc:sldLayoutMkLst>
            <pc:docMk/>
            <pc:sldMasterMk cId="793146698" sldId="2147483660"/>
            <pc:sldLayoutMk cId="3281962242" sldId="2147483662"/>
          </pc:sldLayoutMkLst>
        </pc:sldLayoutChg>
        <pc:sldLayoutChg chg="add del replId">
          <pc:chgData name="Guillaume Pot" userId="f9044a283d929277" providerId="Windows Live" clId="Web-{2FB66727-2744-49D2-AF4C-F2F2E82DA87E}" dt="2024-03-27T08:05:39.692" v="8"/>
          <pc:sldLayoutMkLst>
            <pc:docMk/>
            <pc:sldMasterMk cId="793146698" sldId="2147483660"/>
            <pc:sldLayoutMk cId="1605014887" sldId="2147483663"/>
          </pc:sldLayoutMkLst>
        </pc:sldLayoutChg>
        <pc:sldLayoutChg chg="add del replId">
          <pc:chgData name="Guillaume Pot" userId="f9044a283d929277" providerId="Windows Live" clId="Web-{2FB66727-2744-49D2-AF4C-F2F2E82DA87E}" dt="2024-03-27T08:05:39.692" v="8"/>
          <pc:sldLayoutMkLst>
            <pc:docMk/>
            <pc:sldMasterMk cId="793146698" sldId="2147483660"/>
            <pc:sldLayoutMk cId="1618512274" sldId="2147483664"/>
          </pc:sldLayoutMkLst>
        </pc:sldLayoutChg>
        <pc:sldLayoutChg chg="add del replId">
          <pc:chgData name="Guillaume Pot" userId="f9044a283d929277" providerId="Windows Live" clId="Web-{2FB66727-2744-49D2-AF4C-F2F2E82DA87E}" dt="2024-03-27T08:05:39.692" v="8"/>
          <pc:sldLayoutMkLst>
            <pc:docMk/>
            <pc:sldMasterMk cId="793146698" sldId="2147483660"/>
            <pc:sldLayoutMk cId="4123214493" sldId="2147483665"/>
          </pc:sldLayoutMkLst>
        </pc:sldLayoutChg>
        <pc:sldLayoutChg chg="add del replId">
          <pc:chgData name="Guillaume Pot" userId="f9044a283d929277" providerId="Windows Live" clId="Web-{2FB66727-2744-49D2-AF4C-F2F2E82DA87E}" dt="2024-03-27T08:05:39.692" v="8"/>
          <pc:sldLayoutMkLst>
            <pc:docMk/>
            <pc:sldMasterMk cId="793146698" sldId="2147483660"/>
            <pc:sldLayoutMk cId="1958031673" sldId="2147483666"/>
          </pc:sldLayoutMkLst>
        </pc:sldLayoutChg>
        <pc:sldLayoutChg chg="add del replId">
          <pc:chgData name="Guillaume Pot" userId="f9044a283d929277" providerId="Windows Live" clId="Web-{2FB66727-2744-49D2-AF4C-F2F2E82DA87E}" dt="2024-03-27T08:05:39.692" v="8"/>
          <pc:sldLayoutMkLst>
            <pc:docMk/>
            <pc:sldMasterMk cId="793146698" sldId="2147483660"/>
            <pc:sldLayoutMk cId="3816628391" sldId="2147483667"/>
          </pc:sldLayoutMkLst>
        </pc:sldLayoutChg>
        <pc:sldLayoutChg chg="add del replId">
          <pc:chgData name="Guillaume Pot" userId="f9044a283d929277" providerId="Windows Live" clId="Web-{2FB66727-2744-49D2-AF4C-F2F2E82DA87E}" dt="2024-03-27T08:05:39.692" v="8"/>
          <pc:sldLayoutMkLst>
            <pc:docMk/>
            <pc:sldMasterMk cId="793146698" sldId="2147483660"/>
            <pc:sldLayoutMk cId="3699860552" sldId="2147483668"/>
          </pc:sldLayoutMkLst>
        </pc:sldLayoutChg>
        <pc:sldLayoutChg chg="add del replId">
          <pc:chgData name="Guillaume Pot" userId="f9044a283d929277" providerId="Windows Live" clId="Web-{2FB66727-2744-49D2-AF4C-F2F2E82DA87E}" dt="2024-03-27T08:05:39.692" v="8"/>
          <pc:sldLayoutMkLst>
            <pc:docMk/>
            <pc:sldMasterMk cId="793146698" sldId="2147483660"/>
            <pc:sldLayoutMk cId="1197005412" sldId="2147483669"/>
          </pc:sldLayoutMkLst>
        </pc:sldLayoutChg>
        <pc:sldLayoutChg chg="add del replId">
          <pc:chgData name="Guillaume Pot" userId="f9044a283d929277" providerId="Windows Live" clId="Web-{2FB66727-2744-49D2-AF4C-F2F2E82DA87E}" dt="2024-03-27T08:05:39.692" v="8"/>
          <pc:sldLayoutMkLst>
            <pc:docMk/>
            <pc:sldMasterMk cId="793146698" sldId="2147483660"/>
            <pc:sldLayoutMk cId="717544301" sldId="2147483670"/>
          </pc:sldLayoutMkLst>
        </pc:sldLayoutChg>
        <pc:sldLayoutChg chg="add del replId">
          <pc:chgData name="Guillaume Pot" userId="f9044a283d929277" providerId="Windows Live" clId="Web-{2FB66727-2744-49D2-AF4C-F2F2E82DA87E}" dt="2024-03-27T08:05:39.692" v="8"/>
          <pc:sldLayoutMkLst>
            <pc:docMk/>
            <pc:sldMasterMk cId="793146698" sldId="2147483660"/>
            <pc:sldLayoutMk cId="1362406343" sldId="2147483671"/>
          </pc:sldLayoutMkLst>
        </pc:sldLayoutChg>
      </pc:sldMasterChg>
      <pc:sldMasterChg chg="add del addSldLayout delSldLayout">
        <pc:chgData name="Guillaume Pot" userId="f9044a283d929277" providerId="Windows Live" clId="Web-{2FB66727-2744-49D2-AF4C-F2F2E82DA87E}" dt="2024-03-27T08:11:16.136" v="15"/>
        <pc:sldMasterMkLst>
          <pc:docMk/>
          <pc:sldMasterMk cId="2985721715" sldId="2147483673"/>
        </pc:sldMasterMkLst>
        <pc:sldLayoutChg chg="add del">
          <pc:chgData name="Guillaume Pot" userId="f9044a283d929277" providerId="Windows Live" clId="Web-{2FB66727-2744-49D2-AF4C-F2F2E82DA87E}" dt="2024-03-27T08:11:16.136" v="15"/>
          <pc:sldLayoutMkLst>
            <pc:docMk/>
            <pc:sldMasterMk cId="2985721715" sldId="2147483673"/>
            <pc:sldLayoutMk cId="1779824089" sldId="2147483662"/>
          </pc:sldLayoutMkLst>
        </pc:sldLayoutChg>
        <pc:sldLayoutChg chg="add del">
          <pc:chgData name="Guillaume Pot" userId="f9044a283d929277" providerId="Windows Live" clId="Web-{2FB66727-2744-49D2-AF4C-F2F2E82DA87E}" dt="2024-03-27T08:11:16.136" v="15"/>
          <pc:sldLayoutMkLst>
            <pc:docMk/>
            <pc:sldMasterMk cId="2985721715" sldId="2147483673"/>
            <pc:sldLayoutMk cId="1774841612" sldId="2147483663"/>
          </pc:sldLayoutMkLst>
        </pc:sldLayoutChg>
        <pc:sldLayoutChg chg="add del">
          <pc:chgData name="Guillaume Pot" userId="f9044a283d929277" providerId="Windows Live" clId="Web-{2FB66727-2744-49D2-AF4C-F2F2E82DA87E}" dt="2024-03-27T08:11:16.136" v="15"/>
          <pc:sldLayoutMkLst>
            <pc:docMk/>
            <pc:sldMasterMk cId="2985721715" sldId="2147483673"/>
            <pc:sldLayoutMk cId="539673204" sldId="2147483664"/>
          </pc:sldLayoutMkLst>
        </pc:sldLayoutChg>
        <pc:sldLayoutChg chg="add del">
          <pc:chgData name="Guillaume Pot" userId="f9044a283d929277" providerId="Windows Live" clId="Web-{2FB66727-2744-49D2-AF4C-F2F2E82DA87E}" dt="2024-03-27T08:11:16.136" v="15"/>
          <pc:sldLayoutMkLst>
            <pc:docMk/>
            <pc:sldMasterMk cId="2985721715" sldId="2147483673"/>
            <pc:sldLayoutMk cId="2833023885" sldId="2147483665"/>
          </pc:sldLayoutMkLst>
        </pc:sldLayoutChg>
        <pc:sldLayoutChg chg="add del">
          <pc:chgData name="Guillaume Pot" userId="f9044a283d929277" providerId="Windows Live" clId="Web-{2FB66727-2744-49D2-AF4C-F2F2E82DA87E}" dt="2024-03-27T08:11:16.136" v="15"/>
          <pc:sldLayoutMkLst>
            <pc:docMk/>
            <pc:sldMasterMk cId="2985721715" sldId="2147483673"/>
            <pc:sldLayoutMk cId="2529342038" sldId="2147483666"/>
          </pc:sldLayoutMkLst>
        </pc:sldLayoutChg>
        <pc:sldLayoutChg chg="add del">
          <pc:chgData name="Guillaume Pot" userId="f9044a283d929277" providerId="Windows Live" clId="Web-{2FB66727-2744-49D2-AF4C-F2F2E82DA87E}" dt="2024-03-27T08:11:16.136" v="15"/>
          <pc:sldLayoutMkLst>
            <pc:docMk/>
            <pc:sldMasterMk cId="2985721715" sldId="2147483673"/>
            <pc:sldLayoutMk cId="348826425" sldId="2147483667"/>
          </pc:sldLayoutMkLst>
        </pc:sldLayoutChg>
        <pc:sldLayoutChg chg="add del">
          <pc:chgData name="Guillaume Pot" userId="f9044a283d929277" providerId="Windows Live" clId="Web-{2FB66727-2744-49D2-AF4C-F2F2E82DA87E}" dt="2024-03-27T08:11:16.136" v="15"/>
          <pc:sldLayoutMkLst>
            <pc:docMk/>
            <pc:sldMasterMk cId="2985721715" sldId="2147483673"/>
            <pc:sldLayoutMk cId="563503045" sldId="2147483668"/>
          </pc:sldLayoutMkLst>
        </pc:sldLayoutChg>
        <pc:sldLayoutChg chg="add del">
          <pc:chgData name="Guillaume Pot" userId="f9044a283d929277" providerId="Windows Live" clId="Web-{2FB66727-2744-49D2-AF4C-F2F2E82DA87E}" dt="2024-03-27T08:11:16.136" v="15"/>
          <pc:sldLayoutMkLst>
            <pc:docMk/>
            <pc:sldMasterMk cId="2985721715" sldId="2147483673"/>
            <pc:sldLayoutMk cId="3651908447" sldId="2147483669"/>
          </pc:sldLayoutMkLst>
        </pc:sldLayoutChg>
        <pc:sldLayoutChg chg="add del">
          <pc:chgData name="Guillaume Pot" userId="f9044a283d929277" providerId="Windows Live" clId="Web-{2FB66727-2744-49D2-AF4C-F2F2E82DA87E}" dt="2024-03-27T08:11:16.136" v="15"/>
          <pc:sldLayoutMkLst>
            <pc:docMk/>
            <pc:sldMasterMk cId="2985721715" sldId="2147483673"/>
            <pc:sldLayoutMk cId="698326546" sldId="2147483670"/>
          </pc:sldLayoutMkLst>
        </pc:sldLayoutChg>
        <pc:sldLayoutChg chg="add del">
          <pc:chgData name="Guillaume Pot" userId="f9044a283d929277" providerId="Windows Live" clId="Web-{2FB66727-2744-49D2-AF4C-F2F2E82DA87E}" dt="2024-03-27T08:11:16.136" v="15"/>
          <pc:sldLayoutMkLst>
            <pc:docMk/>
            <pc:sldMasterMk cId="2985721715" sldId="2147483673"/>
            <pc:sldLayoutMk cId="3338952531" sldId="2147483671"/>
          </pc:sldLayoutMkLst>
        </pc:sldLayoutChg>
        <pc:sldLayoutChg chg="add del">
          <pc:chgData name="Guillaume Pot" userId="f9044a283d929277" providerId="Windows Live" clId="Web-{2FB66727-2744-49D2-AF4C-F2F2E82DA87E}" dt="2024-03-27T08:11:16.136" v="15"/>
          <pc:sldLayoutMkLst>
            <pc:docMk/>
            <pc:sldMasterMk cId="2985721715" sldId="2147483673"/>
            <pc:sldLayoutMk cId="3480014981" sldId="2147483672"/>
          </pc:sldLayoutMkLst>
        </pc:sldLayoutChg>
      </pc:sldMasterChg>
      <pc:sldMasterChg chg="add del addSldLayout delSldLayout modSldLayout">
        <pc:chgData name="Guillaume Pot" userId="f9044a283d929277" providerId="Windows Live" clId="Web-{2FB66727-2744-49D2-AF4C-F2F2E82DA87E}" dt="2024-03-27T08:11:47.168" v="21"/>
        <pc:sldMasterMkLst>
          <pc:docMk/>
          <pc:sldMasterMk cId="694102592" sldId="2147483674"/>
        </pc:sldMasterMkLst>
        <pc:sldLayoutChg chg="add del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694102592" sldId="2147483674"/>
            <pc:sldLayoutMk cId="2971156937" sldId="2147483675"/>
          </pc:sldLayoutMkLst>
        </pc:sldLayoutChg>
        <pc:sldLayoutChg chg="add del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694102592" sldId="2147483674"/>
            <pc:sldLayoutMk cId="680203052" sldId="2147483676"/>
          </pc:sldLayoutMkLst>
        </pc:sldLayoutChg>
        <pc:sldLayoutChg chg="add del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694102592" sldId="2147483674"/>
            <pc:sldLayoutMk cId="582058520" sldId="2147483677"/>
          </pc:sldLayoutMkLst>
        </pc:sldLayoutChg>
        <pc:sldLayoutChg chg="add del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694102592" sldId="2147483674"/>
            <pc:sldLayoutMk cId="157873250" sldId="2147483678"/>
          </pc:sldLayoutMkLst>
        </pc:sldLayoutChg>
        <pc:sldLayoutChg chg="add del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694102592" sldId="2147483674"/>
            <pc:sldLayoutMk cId="453323384" sldId="2147483679"/>
          </pc:sldLayoutMkLst>
        </pc:sldLayoutChg>
        <pc:sldLayoutChg chg="add del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694102592" sldId="2147483674"/>
            <pc:sldLayoutMk cId="366230763" sldId="2147483680"/>
          </pc:sldLayoutMkLst>
        </pc:sldLayoutChg>
        <pc:sldLayoutChg chg="add del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694102592" sldId="2147483674"/>
            <pc:sldLayoutMk cId="1549947864" sldId="2147483681"/>
          </pc:sldLayoutMkLst>
        </pc:sldLayoutChg>
        <pc:sldLayoutChg chg="add del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694102592" sldId="2147483674"/>
            <pc:sldLayoutMk cId="2421317620" sldId="2147483682"/>
          </pc:sldLayoutMkLst>
        </pc:sldLayoutChg>
        <pc:sldLayoutChg chg="add del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694102592" sldId="2147483674"/>
            <pc:sldLayoutMk cId="460556545" sldId="2147483683"/>
          </pc:sldLayoutMkLst>
        </pc:sldLayoutChg>
        <pc:sldLayoutChg chg="add del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694102592" sldId="2147483674"/>
            <pc:sldLayoutMk cId="2545353362" sldId="2147483684"/>
          </pc:sldLayoutMkLst>
        </pc:sldLayoutChg>
        <pc:sldLayoutChg chg="add del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694102592" sldId="2147483674"/>
            <pc:sldLayoutMk cId="2243302936" sldId="2147483685"/>
          </pc:sldLayoutMkLst>
        </pc:sldLayoutChg>
        <pc:sldLayoutChg chg="add del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694102592" sldId="2147483674"/>
            <pc:sldLayoutMk cId="1979378374" sldId="2147483686"/>
          </pc:sldLayoutMkLst>
        </pc:sldLayoutChg>
        <pc:sldLayoutChg chg="add del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694102592" sldId="2147483674"/>
            <pc:sldLayoutMk cId="656902089" sldId="2147483687"/>
          </pc:sldLayoutMkLst>
        </pc:sldLayoutChg>
        <pc:sldLayoutChg chg="add del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694102592" sldId="2147483674"/>
            <pc:sldLayoutMk cId="1264082638" sldId="2147483688"/>
          </pc:sldLayoutMkLst>
        </pc:sldLayoutChg>
        <pc:sldLayoutChg chg="add del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694102592" sldId="2147483674"/>
            <pc:sldLayoutMk cId="2583550109" sldId="2147483689"/>
          </pc:sldLayoutMkLst>
        </pc:sldLayoutChg>
        <pc:sldLayoutChg chg="add del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694102592" sldId="2147483674"/>
            <pc:sldLayoutMk cId="2215726894" sldId="2147483690"/>
          </pc:sldLayoutMkLst>
        </pc:sldLayoutChg>
        <pc:sldLayoutChg chg="add del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694102592" sldId="2147483674"/>
            <pc:sldLayoutMk cId="2714469054" sldId="2147483691"/>
          </pc:sldLayoutMkLst>
        </pc:sldLayoutChg>
      </pc:sldMasterChg>
      <pc:sldMasterChg chg="add addSldLayout modSldLayout">
        <pc:chgData name="Guillaume Pot" userId="f9044a283d929277" providerId="Windows Live" clId="Web-{2FB66727-2744-49D2-AF4C-F2F2E82DA87E}" dt="2024-03-27T08:11:47.168" v="21"/>
        <pc:sldMasterMkLst>
          <pc:docMk/>
          <pc:sldMasterMk cId="4102622932" sldId="2147483692"/>
        </pc:sldMasterMkLst>
        <pc:sldLayoutChg chg="add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4102622932" sldId="2147483692"/>
            <pc:sldLayoutMk cId="3818364834" sldId="2147483693"/>
          </pc:sldLayoutMkLst>
        </pc:sldLayoutChg>
        <pc:sldLayoutChg chg="add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4102622932" sldId="2147483692"/>
            <pc:sldLayoutMk cId="1122776264" sldId="2147483694"/>
          </pc:sldLayoutMkLst>
        </pc:sldLayoutChg>
        <pc:sldLayoutChg chg="add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4102622932" sldId="2147483692"/>
            <pc:sldLayoutMk cId="3872564822" sldId="2147483695"/>
          </pc:sldLayoutMkLst>
        </pc:sldLayoutChg>
        <pc:sldLayoutChg chg="add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4102622932" sldId="2147483692"/>
            <pc:sldLayoutMk cId="656516245" sldId="2147483696"/>
          </pc:sldLayoutMkLst>
        </pc:sldLayoutChg>
        <pc:sldLayoutChg chg="add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4102622932" sldId="2147483692"/>
            <pc:sldLayoutMk cId="1240976931" sldId="2147483697"/>
          </pc:sldLayoutMkLst>
        </pc:sldLayoutChg>
        <pc:sldLayoutChg chg="add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4102622932" sldId="2147483692"/>
            <pc:sldLayoutMk cId="2366456625" sldId="2147483698"/>
          </pc:sldLayoutMkLst>
        </pc:sldLayoutChg>
        <pc:sldLayoutChg chg="add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4102622932" sldId="2147483692"/>
            <pc:sldLayoutMk cId="1691373272" sldId="2147483699"/>
          </pc:sldLayoutMkLst>
        </pc:sldLayoutChg>
        <pc:sldLayoutChg chg="add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4102622932" sldId="2147483692"/>
            <pc:sldLayoutMk cId="3982438517" sldId="2147483700"/>
          </pc:sldLayoutMkLst>
        </pc:sldLayoutChg>
        <pc:sldLayoutChg chg="add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4102622932" sldId="2147483692"/>
            <pc:sldLayoutMk cId="3317931784" sldId="2147483701"/>
          </pc:sldLayoutMkLst>
        </pc:sldLayoutChg>
        <pc:sldLayoutChg chg="add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4102622932" sldId="2147483692"/>
            <pc:sldLayoutMk cId="1209183927" sldId="2147483702"/>
          </pc:sldLayoutMkLst>
        </pc:sldLayoutChg>
        <pc:sldLayoutChg chg="add mod replId">
          <pc:chgData name="Guillaume Pot" userId="f9044a283d929277" providerId="Windows Live" clId="Web-{2FB66727-2744-49D2-AF4C-F2F2E82DA87E}" dt="2024-03-27T08:11:47.168" v="21"/>
          <pc:sldLayoutMkLst>
            <pc:docMk/>
            <pc:sldMasterMk cId="4102622932" sldId="2147483692"/>
            <pc:sldLayoutMk cId="185062131" sldId="214748370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DE146-0915-4E4B-B7FA-1F03D061344F}" type="datetimeFigureOut">
              <a:t>27/03/2024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8C4CB-F621-4EC6-89B7-9D3B733E479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62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() ; 1"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8C4CB-F621-4EC6-89B7-9D3B733E4792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297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() ; 2"30'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8C4CB-F621-4EC6-89B7-9D3B733E4792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546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10"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8C4CB-F621-4EC6-89B7-9D3B733E4792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84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() ; 2"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8C4CB-F621-4EC6-89B7-9D3B733E4792}" type="slidenum"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75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() ; 3"30'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8C4CB-F621-4EC6-89B7-9D3B733E4792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79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() ; 2"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8C4CB-F621-4EC6-89B7-9D3B733E4792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488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() ; 1"30'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8C4CB-F621-4EC6-89B7-9D3B733E4792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214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() ; 2"30'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8C4CB-F621-4EC6-89B7-9D3B733E4792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59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() ; 1"30'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8C4CB-F621-4EC6-89B7-9D3B733E4792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92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() ; 1"30'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8C4CB-F621-4EC6-89B7-9D3B733E4792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516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() ; 3"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8C4CB-F621-4EC6-89B7-9D3B733E4792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151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36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77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6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1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7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5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7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3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3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2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 descr="Une image contenant art, graphisme, capture d’écran, Graphique&#10;&#10;Description générée automatiquement">
            <a:extLst>
              <a:ext uri="{FF2B5EF4-FFF2-40B4-BE49-F238E27FC236}">
                <a16:creationId xmlns:a16="http://schemas.microsoft.com/office/drawing/2014/main" id="{C1F38052-12E7-45C5-2985-4F049F4DD9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-1" b="1290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641BE1D-BB18-F077-51B3-06B15B985A91}"/>
              </a:ext>
            </a:extLst>
          </p:cNvPr>
          <p:cNvSpPr txBox="1"/>
          <p:nvPr/>
        </p:nvSpPr>
        <p:spPr>
          <a:xfrm>
            <a:off x="1524000" y="136244"/>
            <a:ext cx="9144000" cy="14383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Paris </a:t>
            </a:r>
            <a:r>
              <a:rPr lang="en-US" sz="66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Sportifs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 descr="Une image contenant clipart, Graphique, Police, logo&#10;&#10;Description générée automatiquement">
            <a:extLst>
              <a:ext uri="{FF2B5EF4-FFF2-40B4-BE49-F238E27FC236}">
                <a16:creationId xmlns:a16="http://schemas.microsoft.com/office/drawing/2014/main" id="{590FF283-50BA-8EA1-2C43-5B2A34E7414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6035" y="92448"/>
            <a:ext cx="2561665" cy="12046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4472C4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45F3DBDD-9F29-D7C8-76A0-9903DCA5F734}"/>
              </a:ext>
            </a:extLst>
          </p:cNvPr>
          <p:cNvSpPr txBox="1"/>
          <p:nvPr/>
        </p:nvSpPr>
        <p:spPr>
          <a:xfrm>
            <a:off x="4045323" y="3843617"/>
            <a:ext cx="39108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Promotion </a:t>
            </a:r>
            <a:r>
              <a:rPr lang="fr-FR" sz="2800" err="1">
                <a:solidFill>
                  <a:schemeClr val="bg1"/>
                </a:solidFill>
              </a:rPr>
              <a:t>MLops</a:t>
            </a:r>
            <a:r>
              <a:rPr lang="fr-FR" sz="2800" dirty="0">
                <a:solidFill>
                  <a:schemeClr val="bg1"/>
                </a:solidFill>
              </a:rPr>
              <a:t> nov23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9E62860-4F6D-837D-732A-DAF12A45F034}"/>
              </a:ext>
            </a:extLst>
          </p:cNvPr>
          <p:cNvSpPr txBox="1"/>
          <p:nvPr/>
        </p:nvSpPr>
        <p:spPr>
          <a:xfrm>
            <a:off x="9704294" y="5614146"/>
            <a:ext cx="248770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Charlotte Barbey</a:t>
            </a:r>
          </a:p>
          <a:p>
            <a:r>
              <a:rPr lang="fr-FR" sz="2000" dirty="0">
                <a:solidFill>
                  <a:schemeClr val="bg1"/>
                </a:solidFill>
              </a:rPr>
              <a:t>Ludovic Rochette</a:t>
            </a:r>
          </a:p>
          <a:p>
            <a:r>
              <a:rPr lang="fr-FR" sz="2000" dirty="0">
                <a:solidFill>
                  <a:schemeClr val="bg1"/>
                </a:solidFill>
              </a:rPr>
              <a:t>Guillaume Pot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E5D2A7-B8DE-97B5-2DE8-B445A0DC9F26}"/>
              </a:ext>
            </a:extLst>
          </p:cNvPr>
          <p:cNvSpPr txBox="1"/>
          <p:nvPr/>
        </p:nvSpPr>
        <p:spPr>
          <a:xfrm>
            <a:off x="179293" y="6297706"/>
            <a:ext cx="2263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Mentor: Alban </a:t>
            </a:r>
            <a:r>
              <a:rPr lang="fr-FR" err="1">
                <a:solidFill>
                  <a:schemeClr val="bg1"/>
                </a:solidFill>
              </a:rPr>
              <a:t>Thuet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A9548-8A4D-F936-F05F-4DBEF6C5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loin..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682D99-366F-CFF7-D449-216C8C140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Les choix faits</a:t>
            </a:r>
          </a:p>
          <a:p>
            <a:r>
              <a:rPr lang="fr-FR" dirty="0"/>
              <a:t>Ce qui pourrait être implémenté (ex: </a:t>
            </a:r>
            <a:r>
              <a:rPr lang="fr-FR" dirty="0" err="1"/>
              <a:t>bdd</a:t>
            </a:r>
            <a:r>
              <a:rPr lang="fr-FR" dirty="0"/>
              <a:t> utilisateurs)</a:t>
            </a:r>
          </a:p>
        </p:txBody>
      </p:sp>
    </p:spTree>
    <p:extLst>
      <p:ext uri="{BB962C8B-B14F-4D97-AF65-F5344CB8AC3E}">
        <p14:creationId xmlns:p14="http://schemas.microsoft.com/office/powerpoint/2010/main" val="196744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74C848-B586-5577-16EB-5490C5D32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Avez-vous des 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122DF1-6D81-A5E8-7A6E-788D5B14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Session question/réponses</a:t>
            </a:r>
          </a:p>
        </p:txBody>
      </p:sp>
    </p:spTree>
    <p:extLst>
      <p:ext uri="{BB962C8B-B14F-4D97-AF65-F5344CB8AC3E}">
        <p14:creationId xmlns:p14="http://schemas.microsoft.com/office/powerpoint/2010/main" val="315800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84802E9-832D-114C-1DE2-A7DA5D644D81}"/>
              </a:ext>
            </a:extLst>
          </p:cNvPr>
          <p:cNvSpPr txBox="1"/>
          <p:nvPr/>
        </p:nvSpPr>
        <p:spPr>
          <a:xfrm>
            <a:off x="380999" y="257735"/>
            <a:ext cx="38772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/>
              <a:t>Cahier des charges</a:t>
            </a:r>
          </a:p>
        </p:txBody>
      </p:sp>
      <p:pic>
        <p:nvPicPr>
          <p:cNvPr id="6" name="Image 5" descr="Une image contenant texte, graphisme, Graphique, dessin humoristique&#10;&#10;Description générée automatiquement">
            <a:extLst>
              <a:ext uri="{FF2B5EF4-FFF2-40B4-BE49-F238E27FC236}">
                <a16:creationId xmlns:a16="http://schemas.microsoft.com/office/drawing/2014/main" id="{8847E557-856B-507A-78C5-1D422577D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951" y="428345"/>
            <a:ext cx="55054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4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12C05-EA88-2224-068C-8828374B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L'interface utilisateur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964486-CBF2-25D0-B04C-5506E34420B6}"/>
              </a:ext>
            </a:extLst>
          </p:cNvPr>
          <p:cNvSpPr txBox="1"/>
          <p:nvPr/>
        </p:nvSpPr>
        <p:spPr>
          <a:xfrm>
            <a:off x="2186066" y="2948065"/>
            <a:ext cx="5908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Vidéo </a:t>
            </a:r>
            <a:r>
              <a:rPr lang="fr-FR" dirty="0" err="1"/>
              <a:t>Streamlit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65957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8AE25-9CDD-810C-A79B-45D4FB85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Plongeon dans l'API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91CE0A-6917-E45F-EE63-3AEE743D43B2}"/>
              </a:ext>
            </a:extLst>
          </p:cNvPr>
          <p:cNvSpPr txBox="1"/>
          <p:nvPr/>
        </p:nvSpPr>
        <p:spPr>
          <a:xfrm>
            <a:off x="2186066" y="2948065"/>
            <a:ext cx="5908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Vidéo API ?</a:t>
            </a:r>
          </a:p>
        </p:txBody>
      </p:sp>
    </p:spTree>
    <p:extLst>
      <p:ext uri="{BB962C8B-B14F-4D97-AF65-F5344CB8AC3E}">
        <p14:creationId xmlns:p14="http://schemas.microsoft.com/office/powerpoint/2010/main" val="424648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0A3CA-85D4-927C-7348-D766D07F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L'infrastructure de gestion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77977E-19F4-60E9-853E-2EF4259AA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Diagrammes annexes du cahier des charges (choix des blocs, infrastructure)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469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04955-43AE-062A-6E86-7260D46A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Airflow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D8F3E3-9887-7F50-AE25-30497B4A25AE}"/>
              </a:ext>
            </a:extLst>
          </p:cNvPr>
          <p:cNvSpPr txBox="1"/>
          <p:nvPr/>
        </p:nvSpPr>
        <p:spPr>
          <a:xfrm>
            <a:off x="2186066" y="2948065"/>
            <a:ext cx="59086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Vidéo </a:t>
            </a:r>
            <a:r>
              <a:rPr lang="fr-FR" dirty="0" err="1"/>
              <a:t>Airflow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749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3BAD6-9A20-F5E3-C1E8-24798CDD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CD8B67-B5D0-F4DB-6E55-B6A414ACA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Présentation rapide des deux sites &amp; données brutes</a:t>
            </a:r>
          </a:p>
        </p:txBody>
      </p:sp>
    </p:spTree>
    <p:extLst>
      <p:ext uri="{BB962C8B-B14F-4D97-AF65-F5344CB8AC3E}">
        <p14:creationId xmlns:p14="http://schemas.microsoft.com/office/powerpoint/2010/main" val="24915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36960-CC18-2983-F55D-8D76983D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MLflow</a:t>
            </a:r>
            <a:r>
              <a:rPr lang="fr-FR" dirty="0"/>
              <a:t> </a:t>
            </a:r>
            <a:r>
              <a:rPr lang="fr-FR" dirty="0" err="1"/>
              <a:t>Tracking</a:t>
            </a:r>
            <a:r>
              <a:rPr lang="fr-FR" dirty="0"/>
              <a:t> &amp; Model </a:t>
            </a:r>
            <a:r>
              <a:rPr lang="fr-FR" dirty="0" err="1"/>
              <a:t>Registry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62386-36D9-1390-430F-C5ED4D60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err="1"/>
              <a:t>Video</a:t>
            </a:r>
            <a:r>
              <a:rPr lang="fr-FR" dirty="0"/>
              <a:t> rapide </a:t>
            </a:r>
            <a:r>
              <a:rPr lang="fr-FR" dirty="0" err="1"/>
              <a:t>rpésentatio</a:t>
            </a:r>
            <a:r>
              <a:rPr lang="fr-FR" dirty="0"/>
              <a:t> </a:t>
            </a:r>
            <a:r>
              <a:rPr lang="fr-FR" dirty="0" err="1"/>
              <a:t>ntracking</a:t>
            </a:r>
            <a:r>
              <a:rPr lang="fr-FR" dirty="0"/>
              <a:t> server &amp; model </a:t>
            </a:r>
            <a:r>
              <a:rPr lang="fr-FR" dirty="0" err="1"/>
              <a:t>registry</a:t>
            </a:r>
          </a:p>
        </p:txBody>
      </p:sp>
    </p:spTree>
    <p:extLst>
      <p:ext uri="{BB962C8B-B14F-4D97-AF65-F5344CB8AC3E}">
        <p14:creationId xmlns:p14="http://schemas.microsoft.com/office/powerpoint/2010/main" val="170332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60B9F8-49AB-5A0B-F343-DD1CA540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rpeo</a:t>
            </a:r>
            <a:r>
              <a:rPr lang="fr-FR" dirty="0"/>
              <a:t>, README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86F2E-A62E-3127-A8B7-013E39FC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Présenter le repo, le README, comment contribuer</a:t>
            </a:r>
          </a:p>
        </p:txBody>
      </p:sp>
    </p:spTree>
    <p:extLst>
      <p:ext uri="{BB962C8B-B14F-4D97-AF65-F5344CB8AC3E}">
        <p14:creationId xmlns:p14="http://schemas.microsoft.com/office/powerpoint/2010/main" val="423673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Office Theme</vt:lpstr>
      <vt:lpstr>Présentation PowerPoint</vt:lpstr>
      <vt:lpstr>Présentation PowerPoint</vt:lpstr>
      <vt:lpstr>L'interface utilisateur</vt:lpstr>
      <vt:lpstr>Plongeon dans l'API</vt:lpstr>
      <vt:lpstr>L'infrastructure de gestion des données</vt:lpstr>
      <vt:lpstr>Airflow</vt:lpstr>
      <vt:lpstr>Source des données</vt:lpstr>
      <vt:lpstr>MLflow Tracking &amp; Model Registry</vt:lpstr>
      <vt:lpstr>Le rpeo, README</vt:lpstr>
      <vt:lpstr>Pour aller plus loin..</vt:lpstr>
      <vt:lpstr>Avez-vous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124</cp:revision>
  <dcterms:created xsi:type="dcterms:W3CDTF">2024-03-27T08:03:17Z</dcterms:created>
  <dcterms:modified xsi:type="dcterms:W3CDTF">2024-03-27T10:32:35Z</dcterms:modified>
</cp:coreProperties>
</file>