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696-BCFE-413C-B119-0BA5ED746AB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1696-BCFE-413C-B119-0BA5ED746ABC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2D20-E580-4D11-A5A5-E7039AC7C5A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0101" r="74903" b="5901"/>
          <a:stretch>
            <a:fillRect/>
          </a:stretch>
        </p:blipFill>
        <p:spPr bwMode="auto">
          <a:xfrm>
            <a:off x="0" y="0"/>
            <a:ext cx="3528392" cy="66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10101" r="73722" b="4851"/>
          <a:stretch>
            <a:fillRect/>
          </a:stretch>
        </p:blipFill>
        <p:spPr bwMode="auto">
          <a:xfrm>
            <a:off x="0" y="692696"/>
            <a:ext cx="3203848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1151" r="22929" b="4851"/>
          <a:stretch>
            <a:fillRect/>
          </a:stretch>
        </p:blipFill>
        <p:spPr bwMode="auto">
          <a:xfrm>
            <a:off x="2678390" y="822542"/>
            <a:ext cx="6718145" cy="411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62600" r="60631" b="4851"/>
          <a:stretch>
            <a:fillRect/>
          </a:stretch>
        </p:blipFill>
        <p:spPr bwMode="auto">
          <a:xfrm>
            <a:off x="2411760" y="4941168"/>
            <a:ext cx="3431704" cy="159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6384032" cy="6858000"/>
            <a:chOff x="0" y="0"/>
            <a:chExt cx="6384032" cy="6858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0101" r="47735" b="4851"/>
            <a:stretch>
              <a:fillRect/>
            </a:stretch>
          </p:blipFill>
          <p:spPr bwMode="auto">
            <a:xfrm>
              <a:off x="0" y="0"/>
              <a:ext cx="6372200" cy="494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62600" r="47637" b="4851"/>
            <a:stretch>
              <a:fillRect/>
            </a:stretch>
          </p:blipFill>
          <p:spPr bwMode="auto">
            <a:xfrm>
              <a:off x="0" y="4941168"/>
              <a:ext cx="6384032" cy="1916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35138" t="8001" r="35331" b="77299"/>
          <a:stretch>
            <a:fillRect/>
          </a:stretch>
        </p:blipFill>
        <p:spPr bwMode="auto">
          <a:xfrm>
            <a:off x="4283968" y="548680"/>
            <a:ext cx="36004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0" y="0"/>
            <a:ext cx="7380312" cy="6858000"/>
            <a:chOff x="0" y="0"/>
            <a:chExt cx="7380312" cy="68580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8001" r="39466" b="4851"/>
            <a:stretch>
              <a:fillRect/>
            </a:stretch>
          </p:blipFill>
          <p:spPr bwMode="auto">
            <a:xfrm>
              <a:off x="0" y="0"/>
              <a:ext cx="7380312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5138" t="8001" r="35331" b="77299"/>
            <a:stretch>
              <a:fillRect/>
            </a:stretch>
          </p:blipFill>
          <p:spPr bwMode="auto">
            <a:xfrm>
              <a:off x="3563888" y="260648"/>
              <a:ext cx="3600400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t="62600" r="39757" b="4851"/>
            <a:stretch>
              <a:fillRect/>
            </a:stretch>
          </p:blipFill>
          <p:spPr bwMode="auto">
            <a:xfrm>
              <a:off x="0" y="5157192"/>
              <a:ext cx="7344816" cy="1700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Schaller</dc:creator>
  <cp:lastModifiedBy>Guillaume Schaller</cp:lastModifiedBy>
  <cp:revision>1</cp:revision>
  <dcterms:created xsi:type="dcterms:W3CDTF">2020-02-17T23:17:08Z</dcterms:created>
  <dcterms:modified xsi:type="dcterms:W3CDTF">2020-02-20T09:32:54Z</dcterms:modified>
</cp:coreProperties>
</file>