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B14-2E27-442A-A040-DEF6A741A0E6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059-FE3D-4727-98A1-F7F114A661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B14-2E27-442A-A040-DEF6A741A0E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059-FE3D-4727-98A1-F7F114A661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B14-2E27-442A-A040-DEF6A741A0E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059-FE3D-4727-98A1-F7F114A661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B14-2E27-442A-A040-DEF6A741A0E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059-FE3D-4727-98A1-F7F114A661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B14-2E27-442A-A040-DEF6A741A0E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059-FE3D-4727-98A1-F7F114A661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B14-2E27-442A-A040-DEF6A741A0E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059-FE3D-4727-98A1-F7F114A661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B14-2E27-442A-A040-DEF6A741A0E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059-FE3D-4727-98A1-F7F114A661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B14-2E27-442A-A040-DEF6A741A0E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059-FE3D-4727-98A1-F7F114A661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B14-2E27-442A-A040-DEF6A741A0E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059-FE3D-4727-98A1-F7F114A661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B14-2E27-442A-A040-DEF6A741A0E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059-FE3D-4727-98A1-F7F114A661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3B14-2E27-442A-A040-DEF6A741A0E6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059-FE3D-4727-98A1-F7F114A661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3B14-2E27-442A-A040-DEF6A741A0E6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A059-FE3D-4727-98A1-F7F114A661B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6632" t="12200" r="45963" b="13251"/>
          <a:stretch>
            <a:fillRect/>
          </a:stretch>
        </p:blipFill>
        <p:spPr bwMode="auto">
          <a:xfrm>
            <a:off x="0" y="0"/>
            <a:ext cx="775279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6788" t="12201" r="46262" b="14300"/>
          <a:stretch>
            <a:fillRect/>
          </a:stretch>
        </p:blipFill>
        <p:spPr bwMode="auto">
          <a:xfrm>
            <a:off x="0" y="188640"/>
            <a:ext cx="7020272" cy="618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8560" t="11151" r="22929" b="13250"/>
          <a:stretch>
            <a:fillRect/>
          </a:stretch>
        </p:blipFill>
        <p:spPr bwMode="auto">
          <a:xfrm>
            <a:off x="0" y="0"/>
            <a:ext cx="9120900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7969" t="12201" r="25000" b="13250"/>
          <a:stretch>
            <a:fillRect/>
          </a:stretch>
        </p:blipFill>
        <p:spPr bwMode="auto">
          <a:xfrm>
            <a:off x="0" y="188640"/>
            <a:ext cx="897813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969" t="12201" r="43600" b="15350"/>
          <a:stretch>
            <a:fillRect/>
          </a:stretch>
        </p:blipFill>
        <p:spPr bwMode="auto">
          <a:xfrm>
            <a:off x="0" y="-1"/>
            <a:ext cx="8028384" cy="675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560" t="12201" r="21747" b="14300"/>
          <a:stretch>
            <a:fillRect/>
          </a:stretch>
        </p:blipFill>
        <p:spPr bwMode="auto">
          <a:xfrm>
            <a:off x="0" y="0"/>
            <a:ext cx="9179092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9150" t="12201" r="51278" b="13250"/>
          <a:stretch>
            <a:fillRect/>
          </a:stretch>
        </p:blipFill>
        <p:spPr bwMode="auto">
          <a:xfrm>
            <a:off x="0" y="116632"/>
            <a:ext cx="6084168" cy="644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8560" t="12201" r="58956" b="14300"/>
          <a:stretch>
            <a:fillRect/>
          </a:stretch>
        </p:blipFill>
        <p:spPr bwMode="auto">
          <a:xfrm>
            <a:off x="0" y="0"/>
            <a:ext cx="5220072" cy="664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6841</TotalTime>
  <Words>0</Words>
  <Application>Microsoft Office PowerPoint</Application>
  <PresentationFormat>Affichage à l'écran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Guillaume Schaller</dc:creator>
  <cp:lastModifiedBy>Guillaume Schaller</cp:lastModifiedBy>
  <cp:revision>1</cp:revision>
  <dcterms:created xsi:type="dcterms:W3CDTF">2020-02-15T15:31:13Z</dcterms:created>
  <dcterms:modified xsi:type="dcterms:W3CDTF">2020-02-20T09:32:43Z</dcterms:modified>
</cp:coreProperties>
</file>