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66" r:id="rId6"/>
    <p:sldId id="273" r:id="rId7"/>
    <p:sldId id="268" r:id="rId8"/>
    <p:sldId id="265" r:id="rId9"/>
    <p:sldId id="272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608E6-8ED5-4503-9DCF-E2984D58EAA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5BAA1-1DAA-4FF9-AB42-7BC546506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77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5BAA1-1DAA-4FF9-AB42-7BC5465069D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52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11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32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634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661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695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678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52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4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7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21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1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01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80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6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10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755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EC783-8C2C-46DF-BA9C-0B48516D7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Web </a:t>
            </a:r>
            <a:br>
              <a:rPr lang="fr-FR" dirty="0"/>
            </a:br>
            <a:r>
              <a:rPr lang="fr-FR" sz="4400" dirty="0" err="1"/>
              <a:t>Ei</a:t>
            </a:r>
            <a:r>
              <a:rPr lang="fr-FR" sz="4400" dirty="0"/>
              <a:t> spécialité informatique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5E35F5-B639-4136-8CA5-834BBC585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8230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Niels </a:t>
            </a:r>
            <a:r>
              <a:rPr lang="fr-FR" dirty="0" err="1"/>
              <a:t>Boeckx</a:t>
            </a:r>
            <a:endParaRPr lang="fr-FR" dirty="0"/>
          </a:p>
          <a:p>
            <a:r>
              <a:rPr lang="fr-FR" dirty="0"/>
              <a:t>Remi Papin</a:t>
            </a:r>
          </a:p>
          <a:p>
            <a:r>
              <a:rPr lang="fr-FR" dirty="0"/>
              <a:t>Guillaume Woreth</a:t>
            </a:r>
          </a:p>
          <a:p>
            <a:r>
              <a:rPr lang="fr-FR" dirty="0" err="1"/>
              <a:t>Zacharia</a:t>
            </a:r>
            <a:r>
              <a:rPr lang="fr-FR" dirty="0"/>
              <a:t> </a:t>
            </a:r>
            <a:r>
              <a:rPr lang="fr-FR" dirty="0" err="1"/>
              <a:t>Azzouzi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003990-EF9D-4D9A-A3F4-6E59CC634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3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/>
              <a:t>VIII. Ressources</a:t>
            </a:r>
          </a:p>
        </p:txBody>
      </p:sp>
    </p:spTree>
    <p:extLst>
      <p:ext uri="{BB962C8B-B14F-4D97-AF65-F5344CB8AC3E}">
        <p14:creationId xmlns:p14="http://schemas.microsoft.com/office/powerpoint/2010/main" val="83728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IX.Mail</a:t>
            </a:r>
            <a:endParaRPr lang="fr-FR" dirty="0"/>
          </a:p>
        </p:txBody>
      </p:sp>
      <p:pic>
        <p:nvPicPr>
          <p:cNvPr id="4" name="Image 3" descr="Une image contenant ciel&#10;&#10;Description générée automatiquement">
            <a:extLst>
              <a:ext uri="{FF2B5EF4-FFF2-40B4-BE49-F238E27FC236}">
                <a16:creationId xmlns:a16="http://schemas.microsoft.com/office/drawing/2014/main" id="{7219D9C6-BBB0-43B2-A477-292804E63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25" y="1930400"/>
            <a:ext cx="5384369" cy="39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4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X.Api</a:t>
            </a:r>
            <a:endParaRPr lang="fr-FR" dirty="0"/>
          </a:p>
        </p:txBody>
      </p:sp>
      <p:pic>
        <p:nvPicPr>
          <p:cNvPr id="4" name="Image 3" descr="Une image contenant objet&#10;&#10;Description générée automatiquement">
            <a:extLst>
              <a:ext uri="{FF2B5EF4-FFF2-40B4-BE49-F238E27FC236}">
                <a16:creationId xmlns:a16="http://schemas.microsoft.com/office/drawing/2014/main" id="{2A4D6059-5AED-42E7-89B7-E430480E7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79" y="3004039"/>
            <a:ext cx="6318504" cy="1600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24FF67-6A21-4764-A561-289DAAEC40E5}"/>
              </a:ext>
            </a:extLst>
          </p:cNvPr>
          <p:cNvSpPr txBox="1"/>
          <p:nvPr/>
        </p:nvSpPr>
        <p:spPr>
          <a:xfrm>
            <a:off x="6527444" y="1930400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122104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/>
              <a:t>XI.W3C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547912-B1EB-4966-B0C7-C93A0301C22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3" y="1955467"/>
            <a:ext cx="4166853" cy="29721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F0B8E9F-FE34-4F88-AC23-EB1088C8159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19" y="1955467"/>
            <a:ext cx="4298156" cy="29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/>
              <a:t>XII. Conclusion</a:t>
            </a:r>
          </a:p>
        </p:txBody>
      </p:sp>
    </p:spTree>
    <p:extLst>
      <p:ext uri="{BB962C8B-B14F-4D97-AF65-F5344CB8AC3E}">
        <p14:creationId xmlns:p14="http://schemas.microsoft.com/office/powerpoint/2010/main" val="10437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F67E6-6A79-4A42-A9A8-511743E4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254493"/>
            <a:ext cx="8596668" cy="1320800"/>
          </a:xfrm>
        </p:spPr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B4A95C-AEEF-4290-AAD9-7AE25A8E92C0}"/>
              </a:ext>
            </a:extLst>
          </p:cNvPr>
          <p:cNvSpPr txBox="1"/>
          <p:nvPr/>
        </p:nvSpPr>
        <p:spPr>
          <a:xfrm>
            <a:off x="1674920" y="914893"/>
            <a:ext cx="884215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2800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Demonstration</a:t>
            </a:r>
          </a:p>
          <a:p>
            <a:pPr marL="857250" lvl="1" indent="-400050">
              <a:buFont typeface="+mj-lt"/>
              <a:buAutoNum type="romanUcPeriod"/>
            </a:pPr>
            <a:r>
              <a:rPr lang="fr-FR" sz="2800" dirty="0"/>
              <a:t>Différentes slides pour nous aider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Laravel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MCD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Eloquent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Blade 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Middleware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Ressources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Mail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Api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W3C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Conclusion</a:t>
            </a:r>
          </a:p>
          <a:p>
            <a:pPr marL="400050" indent="-400050">
              <a:buFont typeface="+mj-lt"/>
              <a:buAutoNum type="romanUcPeriod"/>
            </a:pPr>
            <a:endParaRPr lang="fr-FR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C686E5-DA32-4171-9524-8E335683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7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43A4CF0-202B-42B6-895D-30C95AB37882}"/>
              </a:ext>
            </a:extLst>
          </p:cNvPr>
          <p:cNvSpPr txBox="1">
            <a:spLocks/>
          </p:cNvSpPr>
          <p:nvPr/>
        </p:nvSpPr>
        <p:spPr>
          <a:xfrm>
            <a:off x="750101" y="34327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I.Introduction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FD6495-6F99-4A43-99DA-414A5414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7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D466E-EB07-418E-B0FC-2CAB6F0E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1" y="34327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II. Demonstration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DD1F46-DA42-404E-B683-140AC5838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6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36D92B4-404E-4DB6-9DCB-DE4A1A8A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1" y="34327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III. Laravel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B04F47-F88B-4EE5-9A3A-09DEB37E0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84FF93F-A429-4F6B-939B-760AF16D6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31" y="1647092"/>
            <a:ext cx="5771272" cy="320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9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D466E-EB07-418E-B0FC-2CAB6F0E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1" y="34327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VI.MCD</a:t>
            </a:r>
          </a:p>
        </p:txBody>
      </p:sp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F2DDD2E8-FA2E-4A30-B0D9-FF1BC5F63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49" y="1447530"/>
            <a:ext cx="7742171" cy="455270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DD1F46-DA42-404E-B683-140AC5838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7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044CBB1-C5A5-4C79-B3AC-63B402B7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V.Eloquent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0D7A24-8305-41C6-A04D-AED41CD46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3E8D0AE-28E4-4C62-9301-A1D05C835E25}"/>
              </a:ext>
            </a:extLst>
          </p:cNvPr>
          <p:cNvSpPr txBox="1"/>
          <p:nvPr/>
        </p:nvSpPr>
        <p:spPr>
          <a:xfrm>
            <a:off x="4251159" y="1972851"/>
            <a:ext cx="724096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I. ORM </a:t>
            </a:r>
          </a:p>
          <a:p>
            <a:endParaRPr lang="fr-FR" sz="2800" dirty="0"/>
          </a:p>
          <a:p>
            <a:r>
              <a:rPr lang="fr-FR" sz="2800" dirty="0"/>
              <a:t>a. Migration</a:t>
            </a:r>
          </a:p>
          <a:p>
            <a:endParaRPr lang="fr-FR" sz="2800" dirty="0"/>
          </a:p>
          <a:p>
            <a:r>
              <a:rPr lang="fr-FR" sz="2800" dirty="0"/>
              <a:t>b. Model </a:t>
            </a:r>
          </a:p>
          <a:p>
            <a:endParaRPr lang="fr-FR" sz="2800" dirty="0"/>
          </a:p>
          <a:p>
            <a:r>
              <a:rPr lang="fr-FR" sz="2800" dirty="0"/>
              <a:t>c. Query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708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VI.Blade</a:t>
            </a:r>
            <a:endParaRPr lang="fr-FR" dirty="0"/>
          </a:p>
        </p:txBody>
      </p:sp>
      <p:pic>
        <p:nvPicPr>
          <p:cNvPr id="7" name="Image 6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AF78108E-E4C0-4176-9723-E36E7218D8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1" t="2124" r="27500"/>
          <a:stretch/>
        </p:blipFill>
        <p:spPr>
          <a:xfrm>
            <a:off x="3235568" y="1930400"/>
            <a:ext cx="4970585" cy="30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3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/>
              <a:t>VII. Middleware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34D10E-7D77-4FA6-B431-870FADDC9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81" y="1819031"/>
            <a:ext cx="6745010" cy="310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60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572</TotalTime>
  <Words>80</Words>
  <Application>Microsoft Office PowerPoint</Application>
  <PresentationFormat>Grand écran</PresentationFormat>
  <Paragraphs>40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Facette</vt:lpstr>
      <vt:lpstr>Projet Web  Ei spécialité informatique</vt:lpstr>
      <vt:lpstr>Summary</vt:lpstr>
      <vt:lpstr>Présentation PowerPoint</vt:lpstr>
      <vt:lpstr>II. Demonstration</vt:lpstr>
      <vt:lpstr>III. Laravel</vt:lpstr>
      <vt:lpstr>VI.MCD</vt:lpstr>
      <vt:lpstr>V.Eloquent</vt:lpstr>
      <vt:lpstr>VI.Blade</vt:lpstr>
      <vt:lpstr>VII. Middleware</vt:lpstr>
      <vt:lpstr>VIII. Ressources</vt:lpstr>
      <vt:lpstr>IX.Mail</vt:lpstr>
      <vt:lpstr>X.Api</vt:lpstr>
      <vt:lpstr>XI.W3C</vt:lpstr>
      <vt:lpstr>XII.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PMF  Ei spécialité informatique</dc:title>
  <dc:creator>woreth guillaume</dc:creator>
  <cp:lastModifiedBy>woreth guillaume</cp:lastModifiedBy>
  <cp:revision>33</cp:revision>
  <dcterms:created xsi:type="dcterms:W3CDTF">2018-12-04T15:34:50Z</dcterms:created>
  <dcterms:modified xsi:type="dcterms:W3CDTF">2019-01-30T08:16:06Z</dcterms:modified>
</cp:coreProperties>
</file>