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66" r:id="rId6"/>
    <p:sldId id="273" r:id="rId7"/>
    <p:sldId id="268" r:id="rId8"/>
    <p:sldId id="265" r:id="rId9"/>
    <p:sldId id="272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08E6-8ED5-4503-9DCF-E2984D58EAA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BAA1-1DAA-4FF9-AB42-7BC546506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BAA1-1DAA-4FF9-AB42-7BC5465069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2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63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6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69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67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52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1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6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55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EC783-8C2C-46DF-BA9C-0B48516D7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Web </a:t>
            </a:r>
            <a:br>
              <a:rPr lang="fr-FR" dirty="0"/>
            </a:br>
            <a:r>
              <a:rPr lang="fr-FR" sz="4400" dirty="0" err="1"/>
              <a:t>Ei</a:t>
            </a:r>
            <a:r>
              <a:rPr lang="fr-FR" sz="4400" dirty="0"/>
              <a:t> spécialité informatique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5E35F5-B639-4136-8CA5-834BBC58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8230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Niels </a:t>
            </a:r>
            <a:r>
              <a:rPr lang="fr-FR" dirty="0" err="1"/>
              <a:t>Boeckx</a:t>
            </a:r>
            <a:endParaRPr lang="fr-FR" dirty="0"/>
          </a:p>
          <a:p>
            <a:r>
              <a:rPr lang="fr-FR" dirty="0"/>
              <a:t>Remi Papin</a:t>
            </a:r>
          </a:p>
          <a:p>
            <a:r>
              <a:rPr lang="fr-FR" dirty="0"/>
              <a:t>Guillaume Woreth</a:t>
            </a:r>
          </a:p>
          <a:p>
            <a:r>
              <a:rPr lang="fr-FR" dirty="0" err="1"/>
              <a:t>Zacharia</a:t>
            </a:r>
            <a:r>
              <a:rPr lang="fr-FR" dirty="0"/>
              <a:t> </a:t>
            </a:r>
            <a:r>
              <a:rPr lang="fr-FR" dirty="0" err="1"/>
              <a:t>Azzouzi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003990-EF9D-4D9A-A3F4-6E59CC63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VIII.Ressources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28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IX.Mail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54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X.Api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0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/>
              <a:t>XI.W3C</a:t>
            </a:r>
          </a:p>
        </p:txBody>
      </p:sp>
    </p:spTree>
    <p:extLst>
      <p:ext uri="{BB962C8B-B14F-4D97-AF65-F5344CB8AC3E}">
        <p14:creationId xmlns:p14="http://schemas.microsoft.com/office/powerpoint/2010/main" val="339759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/>
              <a:t>XII. Conclusion</a:t>
            </a:r>
          </a:p>
        </p:txBody>
      </p:sp>
    </p:spTree>
    <p:extLst>
      <p:ext uri="{BB962C8B-B14F-4D97-AF65-F5344CB8AC3E}">
        <p14:creationId xmlns:p14="http://schemas.microsoft.com/office/powerpoint/2010/main" val="10437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F67E6-6A79-4A42-A9A8-511743E4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254493"/>
            <a:ext cx="8596668" cy="132080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B4A95C-AEEF-4290-AAD9-7AE25A8E92C0}"/>
              </a:ext>
            </a:extLst>
          </p:cNvPr>
          <p:cNvSpPr txBox="1"/>
          <p:nvPr/>
        </p:nvSpPr>
        <p:spPr>
          <a:xfrm>
            <a:off x="1674920" y="914893"/>
            <a:ext cx="88421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Demonstration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fr-FR" sz="2800" dirty="0"/>
              <a:t>Différentes slides pour nous aider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Laravel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MCD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Eloquent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Blade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Middleware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Ressources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Mail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Api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W3C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C686E5-DA32-4171-9524-8E335683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43A4CF0-202B-42B6-895D-30C95AB37882}"/>
              </a:ext>
            </a:extLst>
          </p:cNvPr>
          <p:cNvSpPr txBox="1">
            <a:spLocks/>
          </p:cNvSpPr>
          <p:nvPr/>
        </p:nvSpPr>
        <p:spPr>
          <a:xfrm>
            <a:off x="750101" y="34327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I.Introduction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FD6495-6F99-4A43-99DA-414A5414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D466E-EB07-418E-B0FC-2CAB6F0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II. Demonstration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DD1F46-DA42-404E-B683-140AC5838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36D92B4-404E-4DB6-9DCB-DE4A1A8A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 err="1"/>
              <a:t>III.Laravel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B04F47-F88B-4EE5-9A3A-09DEB37E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D466E-EB07-418E-B0FC-2CAB6F0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VI.MCD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2DDD2E8-FA2E-4A30-B0D9-FF1BC5F63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49" y="1447530"/>
            <a:ext cx="7742171" cy="45527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DD1F46-DA42-404E-B683-140AC583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7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044CBB1-C5A5-4C79-B3AC-63B402B7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V.Eloquent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0D7A24-8305-41C6-A04D-AED41CD46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VI.Blade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33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VII.Middleware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060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531</TotalTime>
  <Words>65</Words>
  <Application>Microsoft Office PowerPoint</Application>
  <PresentationFormat>Grand écran</PresentationFormat>
  <Paragraphs>32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Projet Web  Ei spécialité informatique</vt:lpstr>
      <vt:lpstr>Sommaire</vt:lpstr>
      <vt:lpstr>Présentation PowerPoint</vt:lpstr>
      <vt:lpstr>II. Demonstration</vt:lpstr>
      <vt:lpstr>III.Laravel</vt:lpstr>
      <vt:lpstr>VI.MCD</vt:lpstr>
      <vt:lpstr>V.Eloquent</vt:lpstr>
      <vt:lpstr>VI.Blade</vt:lpstr>
      <vt:lpstr>VII.Middleware</vt:lpstr>
      <vt:lpstr>VIII.Ressources</vt:lpstr>
      <vt:lpstr>IX.Mail</vt:lpstr>
      <vt:lpstr>X.Api</vt:lpstr>
      <vt:lpstr>XI.W3C</vt:lpstr>
      <vt:lpstr>XII.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PMF  Ei spécialité informatique</dc:title>
  <dc:creator>woreth guillaume</dc:creator>
  <cp:lastModifiedBy>woreth guillaume</cp:lastModifiedBy>
  <cp:revision>26</cp:revision>
  <dcterms:created xsi:type="dcterms:W3CDTF">2018-12-04T15:34:50Z</dcterms:created>
  <dcterms:modified xsi:type="dcterms:W3CDTF">2019-01-29T15:38:06Z</dcterms:modified>
</cp:coreProperties>
</file>