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9" r:id="rId4"/>
    <p:sldId id="270" r:id="rId5"/>
    <p:sldId id="266" r:id="rId6"/>
    <p:sldId id="267" r:id="rId7"/>
    <p:sldId id="268" r:id="rId8"/>
    <p:sldId id="265" r:id="rId9"/>
    <p:sldId id="27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608E6-8ED5-4503-9DCF-E2984D58EAA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5BAA1-1DAA-4FF9-AB42-7BC5465069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77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5BAA1-1DAA-4FF9-AB42-7BC5465069D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52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11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32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634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661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695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678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52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49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7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21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1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01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0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80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06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10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A05B-1A46-4752-9FD0-4D18E9F4738C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BB477C-2B8A-4F06-974C-F7FAE36A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755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EC783-8C2C-46DF-BA9C-0B48516D7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Web </a:t>
            </a:r>
            <a:br>
              <a:rPr lang="fr-FR" dirty="0"/>
            </a:br>
            <a:r>
              <a:rPr lang="fr-FR" sz="4400" dirty="0" err="1"/>
              <a:t>Ei</a:t>
            </a:r>
            <a:r>
              <a:rPr lang="fr-FR" sz="4400" dirty="0"/>
              <a:t> spécialité informatique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5E35F5-B639-4136-8CA5-834BBC585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8230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Niels </a:t>
            </a:r>
            <a:r>
              <a:rPr lang="fr-FR" dirty="0" err="1"/>
              <a:t>Boeckx</a:t>
            </a:r>
            <a:endParaRPr lang="fr-FR" dirty="0"/>
          </a:p>
          <a:p>
            <a:r>
              <a:rPr lang="fr-FR" dirty="0"/>
              <a:t>Remi Papin</a:t>
            </a:r>
          </a:p>
          <a:p>
            <a:r>
              <a:rPr lang="fr-FR" dirty="0"/>
              <a:t>Guillaume Woreth</a:t>
            </a:r>
          </a:p>
          <a:p>
            <a:r>
              <a:rPr lang="fr-FR" dirty="0" err="1"/>
              <a:t>Zacharia</a:t>
            </a:r>
            <a:r>
              <a:rPr lang="fr-FR" dirty="0"/>
              <a:t> </a:t>
            </a:r>
            <a:r>
              <a:rPr lang="fr-FR" dirty="0" err="1"/>
              <a:t>Azzouzi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003990-EF9D-4D9A-A3F4-6E59CC634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3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CC4D1-4AB4-4EDC-B9BC-6740E9A9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915D17-7158-4463-A3E0-AA9ED598E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00C0207-7569-4EA5-80A7-C5A7E6CD7665}"/>
              </a:ext>
            </a:extLst>
          </p:cNvPr>
          <p:cNvSpPr txBox="1"/>
          <p:nvPr/>
        </p:nvSpPr>
        <p:spPr>
          <a:xfrm>
            <a:off x="4154749" y="2716566"/>
            <a:ext cx="4252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77576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F67E6-6A79-4A42-A9A8-511743E4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B4A95C-AEEF-4290-AAD9-7AE25A8E92C0}"/>
              </a:ext>
            </a:extLst>
          </p:cNvPr>
          <p:cNvSpPr txBox="1"/>
          <p:nvPr/>
        </p:nvSpPr>
        <p:spPr>
          <a:xfrm>
            <a:off x="1674920" y="1930400"/>
            <a:ext cx="88421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2800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Conception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Events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Admin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Shop 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Api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Demonstration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/>
              <a:t>Conclusion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C686E5-DA32-4171-9524-8E3356838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7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43A4CF0-202B-42B6-895D-30C95AB37882}"/>
              </a:ext>
            </a:extLst>
          </p:cNvPr>
          <p:cNvSpPr txBox="1">
            <a:spLocks/>
          </p:cNvSpPr>
          <p:nvPr/>
        </p:nvSpPr>
        <p:spPr>
          <a:xfrm>
            <a:off x="750101" y="34327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I.Introduction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FD6495-6F99-4A43-99DA-414A5414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7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D466E-EB07-418E-B0FC-2CAB6F0E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1" y="343270"/>
            <a:ext cx="8596668" cy="1320800"/>
          </a:xfrm>
        </p:spPr>
        <p:txBody>
          <a:bodyPr/>
          <a:lstStyle/>
          <a:p>
            <a:pPr algn="ctr"/>
            <a:r>
              <a:rPr lang="fr-FR" dirty="0" err="1"/>
              <a:t>II.Conception</a:t>
            </a:r>
            <a:endParaRPr lang="fr-FR" dirty="0"/>
          </a:p>
        </p:txBody>
      </p:sp>
      <p:pic>
        <p:nvPicPr>
          <p:cNvPr id="4" name="Image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F2DDD2E8-FA2E-4A30-B0D9-FF1BC5F63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49" y="1447530"/>
            <a:ext cx="7742171" cy="455270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DD1F46-DA42-404E-B683-140AC5838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6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36D92B4-404E-4DB6-9DCB-DE4A1A8A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1" y="343270"/>
            <a:ext cx="8596668" cy="1320800"/>
          </a:xfrm>
        </p:spPr>
        <p:txBody>
          <a:bodyPr/>
          <a:lstStyle/>
          <a:p>
            <a:pPr algn="ctr"/>
            <a:r>
              <a:rPr lang="fr-FR" dirty="0" err="1"/>
              <a:t>III.Events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B04F47-F88B-4EE5-9A3A-09DEB37E0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9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04A298E-300C-4209-B33C-B6918A65B512}"/>
              </a:ext>
            </a:extLst>
          </p:cNvPr>
          <p:cNvSpPr txBox="1">
            <a:spLocks/>
          </p:cNvSpPr>
          <p:nvPr/>
        </p:nvSpPr>
        <p:spPr>
          <a:xfrm>
            <a:off x="750101" y="34327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err="1"/>
              <a:t>IV.Admin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7F5F48-6533-474D-AED8-18451BAA2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4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044CBB1-C5A5-4C79-B3AC-63B402B7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V.Shop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0D7A24-8305-41C6-A04D-AED41CD46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8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VI.Api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733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B6A4008-9D04-41A5-A1C1-47BE26AD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8" y="5484743"/>
            <a:ext cx="2034209" cy="114424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C23D920-F121-4826-BFDA-DCC73B2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pPr algn="ctr"/>
            <a:r>
              <a:rPr lang="fr-FR" dirty="0" err="1"/>
              <a:t>VII.Demonstration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8060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415</TotalTime>
  <Words>44</Words>
  <Application>Microsoft Office PowerPoint</Application>
  <PresentationFormat>Grand écran</PresentationFormat>
  <Paragraphs>24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Projet Web  Ei spécialité informatique</vt:lpstr>
      <vt:lpstr>Sommaire</vt:lpstr>
      <vt:lpstr>Présentation PowerPoint</vt:lpstr>
      <vt:lpstr>II.Conception</vt:lpstr>
      <vt:lpstr>III.Events</vt:lpstr>
      <vt:lpstr>Présentation PowerPoint</vt:lpstr>
      <vt:lpstr>V.Shop</vt:lpstr>
      <vt:lpstr>VI.Api</vt:lpstr>
      <vt:lpstr>VII.Demonstration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PMF  Ei spécialité informatique</dc:title>
  <dc:creator>woreth guillaume</dc:creator>
  <cp:lastModifiedBy>woreth guillaume</cp:lastModifiedBy>
  <cp:revision>21</cp:revision>
  <dcterms:created xsi:type="dcterms:W3CDTF">2018-12-04T15:34:50Z</dcterms:created>
  <dcterms:modified xsi:type="dcterms:W3CDTF">2019-01-29T13:41:52Z</dcterms:modified>
</cp:coreProperties>
</file>