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685800" y="3398400"/>
            <a:ext cx="7848720" cy="1800"/>
          </a:xfrm>
          <a:prstGeom prst="straightConnector1">
            <a:avLst/>
          </a:prstGeom>
          <a:noFill/>
          <a:ln cap="flat" cmpd="sng" w="19075">
            <a:solidFill>
              <a:srgbClr val="D2533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NFXD42IQADw" TargetMode="External"/><Relationship Id="rId4" Type="http://schemas.openxmlformats.org/officeDocument/2006/relationships/hyperlink" Target="https://github.com/guillecade22/ShotBot/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482585" y="3068490"/>
            <a:ext cx="78483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54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SHOTBOT</a:t>
            </a:r>
            <a:endParaRPr b="0" i="0" sz="5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547560" y="4853520"/>
            <a:ext cx="351576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ca-ES" sz="1400" u="none" cap="none" strike="noStrik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Bonaventura Munill Díaz - 1565808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ca-ES" sz="1400" u="none" cap="none" strike="noStrik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Guillem Cadevall Ferreres - 1632005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ca-ES" sz="1400" u="none" cap="none" strike="noStrik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Marc Serrano Sanz - 1632081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ca-ES" sz="1400" u="none" cap="none" strike="noStrik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Oscar Meca Moñino - 1603973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1240" y="6123960"/>
            <a:ext cx="3007440" cy="5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/>
          <p:nvPr/>
        </p:nvSpPr>
        <p:spPr>
          <a:xfrm>
            <a:off x="3051720" y="3524040"/>
            <a:ext cx="2710080" cy="4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3767040" y="4849920"/>
            <a:ext cx="462888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ShotBot és un robot autònom i mòbil que serveix xupitos. Utilitza reconeixement facial per a reconèixer qui està demanant i speech-to-text per a entendre què vols.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104040" y="6123960"/>
            <a:ext cx="7503840" cy="73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ROBÒTICA, LLENGUATGE I PLANIFICACIÓ – ENGINYERIA INFORMÀTICA - UAB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390" y="508825"/>
            <a:ext cx="4459223" cy="33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550800" y="78264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1. Arquitectura hardware i </a:t>
            </a:r>
            <a:br>
              <a:rPr b="0" i="0" lang="ca-ES" sz="1800" u="none" cap="none" strike="noStrike"/>
            </a:br>
            <a:r>
              <a:rPr b="0" i="0" lang="ca-ES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40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920" y="2184120"/>
            <a:ext cx="4145400" cy="3449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Gráfico radial&#10;&#10;Descripción generada automáticamente" id="135" name="Google Shape;1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560" y="1196640"/>
            <a:ext cx="2682000" cy="51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1818" y="625925"/>
            <a:ext cx="1550458" cy="206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550800" y="78264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2. Algorísmica</a:t>
            </a:r>
            <a:endParaRPr b="0" i="0" sz="40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805320" y="2108160"/>
            <a:ext cx="7974360" cy="4166280"/>
          </a:xfrm>
          <a:prstGeom prst="rect">
            <a:avLst/>
          </a:prstGeom>
          <a:noFill/>
          <a:ln cap="flat" cmpd="sng" w="9525">
            <a:solidFill>
              <a:srgbClr val="2748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Moviment: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- Sensors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- WakeWord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ca-E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Àudio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- Fitxers d’audio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- PicoVoice.ai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ca-E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Reconeixement Facial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- Histograma Orientat de Gradients (HOG)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ca-E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- Eigenfaces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818" y="625925"/>
            <a:ext cx="1550458" cy="206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4000" u="none" cap="none" strike="noStrik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Estructura 3D, Vídeo i Git</a:t>
            </a:r>
            <a:endParaRPr b="0" i="0" sz="40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483480" y="5101920"/>
            <a:ext cx="8202960" cy="76212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https://www.youtube.com/watch?v=NFXD42IQADw</a:t>
            </a:r>
            <a:r>
              <a:rPr lang="ca-ES" u="sng">
                <a:solidFill>
                  <a:srgbClr val="0000FF"/>
                </a:solidFill>
              </a:rPr>
              <a:t> </a:t>
            </a:r>
            <a:r>
              <a:rPr b="0" i="0" lang="ca-ES" sz="14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(youtube)</a:t>
            </a:r>
            <a:endParaRPr b="0" i="0" sz="1400" u="sng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483480" y="6040440"/>
            <a:ext cx="8202960" cy="387720"/>
          </a:xfrm>
          <a:prstGeom prst="rect">
            <a:avLst/>
          </a:prstGeom>
          <a:noFill/>
          <a:ln cap="flat" cmpd="sng" w="9525">
            <a:solidFill>
              <a:srgbClr val="2748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guillecade22/ShotBot (github.com)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120" y="1410120"/>
            <a:ext cx="1659240" cy="150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240" y="3662280"/>
            <a:ext cx="3404160" cy="99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4480200" y="2920680"/>
            <a:ext cx="1386360" cy="218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6307920" y="3149640"/>
            <a:ext cx="2030760" cy="14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38280" y="1366560"/>
            <a:ext cx="1721520" cy="150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27120" y="1410120"/>
            <a:ext cx="1732320" cy="150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08400" y="1783080"/>
            <a:ext cx="1266480" cy="86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23480" y="1742760"/>
            <a:ext cx="992880" cy="8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