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 árbol?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🌳 Un árbol es una estructura de datos no lineal.</a:t>
            </a:r>
          </a:p>
          <a:p>
            <a:r>
              <a:t>📂 Representa relaciones jerárquicas.</a:t>
            </a:r>
          </a:p>
          <a:p>
            <a:r>
              <a:t>🔗 Compuesto por nodos conectados entre sí.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Elementos de un árbol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🟢 Nodo raíz: el nodo inicial.</a:t>
            </a:r>
          </a:p>
          <a:p>
            <a:r>
              <a:t>🍃 Nodo hoja: sin hijos.</a:t>
            </a:r>
          </a:p>
          <a:p>
            <a:r>
              <a:t>🌿 Nodo interno: tiene al menos un hijo.</a:t>
            </a:r>
          </a:p>
          <a:p>
            <a:r>
              <a:t>👨‍👩‍👧‍👦 Relaciones: padre, hijo, hermanos.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Propiedades de un árbol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🛣️ Camino</a:t>
            </a:r>
          </a:p>
          <a:p>
            <a:r>
              <a:t>📏 Profundidad y Nivel</a:t>
            </a:r>
          </a:p>
          <a:p>
            <a:r>
              <a:t>📐 Altura</a:t>
            </a:r>
          </a:p>
          <a:p>
            <a:r>
              <a:t>👶 Grado</a:t>
            </a:r>
          </a:p>
          <a:p>
            <a:r>
              <a:t>📊 Orden</a:t>
            </a:r>
          </a:p>
          <a:p>
            <a:r>
              <a:t>⚖️ Peso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Árbol Binario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🌲 Cada nodo tiene como máximo 2 hijos.</a:t>
            </a:r>
          </a:p>
          <a:p>
            <a:r>
              <a:t>🧭 Hijos: izquierdo y derecho.</a:t>
            </a:r>
          </a:p>
          <a:p>
            <a:r>
              <a:t>🖥️ Muy utilizado en programación.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Recorridos en árboles binarios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▶️ Preorden: raíz → izquierdo → derecho</a:t>
            </a:r>
          </a:p>
          <a:p>
            <a:r>
              <a:t>⏺️ Inorden: izquierdo → raíz → derecho</a:t>
            </a:r>
          </a:p>
          <a:p>
            <a:r>
              <a:t>🔁 Postorden: izquierdo → derecho → raíz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Los árboles permiten representar jerarquías.</a:t>
            </a:r>
          </a:p>
          <a:p>
            <a:r>
              <a:t>💡 Son clave en algoritmos y estructuras de datos.</a:t>
            </a:r>
          </a:p>
          <a:p>
            <a:r>
              <a:t>💾 Usos en bases de datos, sistemas de archivos, 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169</Words>
  <Application>Microsoft Office PowerPoint</Application>
  <PresentationFormat>Presentación en pantalla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¿Qué es un árbol?</vt:lpstr>
      <vt:lpstr>Elementos de un árbol</vt:lpstr>
      <vt:lpstr>Propiedades de un árbol</vt:lpstr>
      <vt:lpstr>Árbol Binario</vt:lpstr>
      <vt:lpstr>Recorridos en árboles binarios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Cisneros</dc:creator>
  <cp:keywords/>
  <dc:description>generated using python-pptx</dc:description>
  <cp:lastModifiedBy>Luis Cisneros</cp:lastModifiedBy>
  <cp:revision>3</cp:revision>
  <dcterms:created xsi:type="dcterms:W3CDTF">2013-01-27T09:14:16Z</dcterms:created>
  <dcterms:modified xsi:type="dcterms:W3CDTF">2025-06-09T22:07:48Z</dcterms:modified>
  <cp:category/>
</cp:coreProperties>
</file>