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6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2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10D78-3A10-494A-AA60-817CCB40C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8537"/>
          <a:stretch/>
        </p:blipFill>
        <p:spPr>
          <a:xfrm>
            <a:off x="20" y="-9624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BADFE8-B537-4181-BB4C-F37BF31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037"/>
            <a:ext cx="10058400" cy="356616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Pokemon</a:t>
            </a:r>
            <a:r>
              <a:rPr lang="es-ES" dirty="0">
                <a:solidFill>
                  <a:srgbClr val="FFFFFF"/>
                </a:solidFill>
              </a:rPr>
              <a:t> L</a:t>
            </a:r>
            <a:r>
              <a:rPr lang="el-GR" dirty="0"/>
              <a:t>λ</a:t>
            </a:r>
            <a:r>
              <a:rPr lang="es-ES" dirty="0" err="1"/>
              <a:t>mbda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A9274-6DE3-4D95-A6DC-DA66E21F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822" y="4154409"/>
            <a:ext cx="10203946" cy="1687179"/>
          </a:xfrm>
        </p:spPr>
        <p:txBody>
          <a:bodyPr>
            <a:normAutofit fontScale="25000" lnSpcReduction="20000"/>
          </a:bodyPr>
          <a:lstStyle/>
          <a:p>
            <a:r>
              <a:rPr lang="es-ES" sz="4400" dirty="0">
                <a:solidFill>
                  <a:srgbClr val="FFFFFF"/>
                </a:solidFill>
              </a:rPr>
              <a:t>EQUIPO: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FFFFFF"/>
                </a:solidFill>
              </a:rPr>
              <a:t>Daniel finca </a:t>
            </a:r>
            <a:r>
              <a:rPr lang="es-ES" sz="4400" dirty="0" err="1">
                <a:solidFill>
                  <a:srgbClr val="FFFFFF"/>
                </a:solidFill>
              </a:rPr>
              <a:t>martinez</a:t>
            </a:r>
            <a:endParaRPr lang="es-ES" sz="4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FFFFFF"/>
                </a:solidFill>
              </a:rPr>
              <a:t>Miguel cuesta </a:t>
            </a:r>
            <a:r>
              <a:rPr lang="es-ES" sz="4400" dirty="0" err="1">
                <a:solidFill>
                  <a:srgbClr val="FFFFFF"/>
                </a:solidFill>
              </a:rPr>
              <a:t>martinez</a:t>
            </a:r>
            <a:endParaRPr lang="es-ES" sz="4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FFFFFF"/>
                </a:solidFill>
              </a:rPr>
              <a:t>Alejandro matas </a:t>
            </a:r>
            <a:r>
              <a:rPr lang="es-ES" sz="4400" dirty="0" err="1">
                <a:solidFill>
                  <a:srgbClr val="FFFFFF"/>
                </a:solidFill>
              </a:rPr>
              <a:t>sanchez</a:t>
            </a:r>
            <a:endParaRPr lang="es-ES" sz="4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err="1">
                <a:solidFill>
                  <a:srgbClr val="FFFFFF"/>
                </a:solidFill>
              </a:rPr>
              <a:t>angel</a:t>
            </a:r>
            <a:r>
              <a:rPr lang="es-ES" sz="4400" dirty="0">
                <a:solidFill>
                  <a:srgbClr val="FFFFFF"/>
                </a:solidFill>
              </a:rPr>
              <a:t> olmedo </a:t>
            </a:r>
            <a:r>
              <a:rPr lang="es-ES" sz="4400" dirty="0" err="1">
                <a:solidFill>
                  <a:srgbClr val="FFFFFF"/>
                </a:solidFill>
              </a:rPr>
              <a:t>garcia</a:t>
            </a:r>
            <a:endParaRPr lang="es-ES" sz="4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>
                <a:solidFill>
                  <a:srgbClr val="FFFFFF"/>
                </a:solidFill>
              </a:rPr>
              <a:t>Guillermo </a:t>
            </a:r>
            <a:r>
              <a:rPr lang="es-ES" sz="4400" dirty="0" err="1">
                <a:solidFill>
                  <a:srgbClr val="FFFFFF"/>
                </a:solidFill>
              </a:rPr>
              <a:t>fernandez</a:t>
            </a:r>
            <a:r>
              <a:rPr lang="es-ES" sz="4400" dirty="0">
                <a:solidFill>
                  <a:srgbClr val="FFFFFF"/>
                </a:solidFill>
              </a:rPr>
              <a:t>-Campoamor </a:t>
            </a:r>
            <a:r>
              <a:rPr lang="es-ES" sz="4400" dirty="0" err="1">
                <a:solidFill>
                  <a:srgbClr val="FFFFFF"/>
                </a:solidFill>
              </a:rPr>
              <a:t>fernandez</a:t>
            </a:r>
            <a:endParaRPr lang="es-ES" sz="44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E80998-BE6A-4CDB-AE31-597A32640143}"/>
              </a:ext>
            </a:extLst>
          </p:cNvPr>
          <p:cNvSpPr txBox="1"/>
          <p:nvPr/>
        </p:nvSpPr>
        <p:spPr>
          <a:xfrm>
            <a:off x="7435516" y="3595197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&amp; Storyboard</a:t>
            </a:r>
          </a:p>
        </p:txBody>
      </p:sp>
    </p:spTree>
    <p:extLst>
      <p:ext uri="{BB962C8B-B14F-4D97-AF65-F5344CB8AC3E}">
        <p14:creationId xmlns:p14="http://schemas.microsoft.com/office/powerpoint/2010/main" val="380629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D753-3F8B-4565-9060-9A8C45DC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5AA9C-872B-4BE9-ACDD-1C9C1A76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Pokémon en Realidad Mixta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Captura/Combate en Realidad Aumentada(AR)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Exploración en Realidad Virtual(VR)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Distintas rutas de exploración</a:t>
            </a:r>
          </a:p>
        </p:txBody>
      </p:sp>
      <p:pic>
        <p:nvPicPr>
          <p:cNvPr id="11" name="Imagen 10" descr="Imagen que contiene objeto, espejo, dibujo&#10;&#10;Descripción generada automáticamente">
            <a:extLst>
              <a:ext uri="{FF2B5EF4-FFF2-40B4-BE49-F238E27FC236}">
                <a16:creationId xmlns:a16="http://schemas.microsoft.com/office/drawing/2014/main" id="{7AEF6731-0A15-4153-9888-D5500474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305" r="-1966" b="-305"/>
          <a:stretch/>
        </p:blipFill>
        <p:spPr>
          <a:xfrm>
            <a:off x="8054970" y="3304673"/>
            <a:ext cx="3100710" cy="26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1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33715B-35EE-40D3-993A-09D85C08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86" y="343546"/>
            <a:ext cx="3448259" cy="166650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 Argumento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4092-9FB8-4A61-B1F0-5C0F24D5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FFFFFF"/>
                </a:solidFill>
              </a:rPr>
              <a:t>Organización Secreta (L</a:t>
            </a:r>
            <a:r>
              <a:rPr lang="el-GR" sz="1800" dirty="0">
                <a:solidFill>
                  <a:srgbClr val="FFFFFF"/>
                </a:solidFill>
              </a:rPr>
              <a:t>λ</a:t>
            </a:r>
            <a:r>
              <a:rPr lang="es-ES" sz="1800" dirty="0" err="1">
                <a:solidFill>
                  <a:srgbClr val="FFFFFF"/>
                </a:solidFill>
              </a:rPr>
              <a:t>mbda</a:t>
            </a:r>
            <a:r>
              <a:rPr lang="es-ES" sz="1800" dirty="0">
                <a:solidFill>
                  <a:srgbClr val="FFFFFF"/>
                </a:solidFill>
              </a:rPr>
              <a:t> Warriors)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FFFFFF"/>
              </a:solidFill>
            </a:endParaRPr>
          </a:p>
        </p:txBody>
      </p:sp>
      <p:pic>
        <p:nvPicPr>
          <p:cNvPr id="7" name="Imagen 6" descr="Imagen que contiene blanco, computadora, tabla, negro&#10;&#10;Descripción generada automáticamente">
            <a:extLst>
              <a:ext uri="{FF2B5EF4-FFF2-40B4-BE49-F238E27FC236}">
                <a16:creationId xmlns:a16="http://schemas.microsoft.com/office/drawing/2014/main" id="{C4C08314-414A-47D0-A2AC-10E541A15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>
          <a:xfrm>
            <a:off x="4654282" y="0"/>
            <a:ext cx="7537703" cy="6857990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148155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Un dibujo de un árbol&#10;&#10;Descripción generada automáticamente">
            <a:extLst>
              <a:ext uri="{FF2B5EF4-FFF2-40B4-BE49-F238E27FC236}">
                <a16:creationId xmlns:a16="http://schemas.microsoft.com/office/drawing/2014/main" id="{C395E9E7-B24D-425D-8F94-4920CEC15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r="1" b="1357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37" name="Rectangle 25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A779E7-EE88-4AC9-AD8E-402D215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Argumento</a:t>
            </a:r>
          </a:p>
        </p:txBody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98AFD-3B02-4F00-9E9A-DD1E288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Bosque Misterioso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14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texto, palma, árbol&#10;&#10;Descripción generada automáticamente">
            <a:extLst>
              <a:ext uri="{FF2B5EF4-FFF2-40B4-BE49-F238E27FC236}">
                <a16:creationId xmlns:a16="http://schemas.microsoft.com/office/drawing/2014/main" id="{7A309828-8D28-4163-867B-270AC9415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8" b="4148"/>
          <a:stretch/>
        </p:blipFill>
        <p:spPr>
          <a:xfrm>
            <a:off x="-1" y="-2"/>
            <a:ext cx="12191999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2CFEDD-8965-4528-A1A8-D619279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82" y="521595"/>
            <a:ext cx="5696097" cy="1691904"/>
          </a:xfrm>
        </p:spPr>
        <p:txBody>
          <a:bodyPr>
            <a:normAutofit/>
          </a:bodyPr>
          <a:lstStyle/>
          <a:p>
            <a:r>
              <a:rPr lang="es-ES" sz="4400" dirty="0"/>
              <a:t>Argumento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5B3FFBAC-AB0F-448D-A038-E132C4CF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39" y="1091146"/>
            <a:ext cx="3694176" cy="4581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44AB798-B77D-4C06-808D-809B45B5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1" r="21974" b="3"/>
          <a:stretch/>
        </p:blipFill>
        <p:spPr>
          <a:xfrm>
            <a:off x="1286934" y="1254281"/>
            <a:ext cx="3364187" cy="4254879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2992" y="2374385"/>
            <a:ext cx="5577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id="{0D31DB93-2F49-4450-B645-F944C7D1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582" y="2535234"/>
            <a:ext cx="5696098" cy="33338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 Bosque y un </a:t>
            </a:r>
            <a:r>
              <a:rPr lang="en-US" dirty="0" err="1"/>
              <a:t>Pokephone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14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Dibujo en blanco y negro&#10;&#10;Descripción generada automáticamente">
            <a:extLst>
              <a:ext uri="{FF2B5EF4-FFF2-40B4-BE49-F238E27FC236}">
                <a16:creationId xmlns:a16="http://schemas.microsoft.com/office/drawing/2014/main" id="{C910FEE8-D234-45E0-A159-0DD5EBFF4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7" r="1" b="6197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9B2-326C-481D-9F73-781B2CC1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Argumento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00040-5A8B-4AE0-8307-EA176ECE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 Pokephone y un chavalito confuso 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E815233-F3C4-4A87-A926-B84B79BBA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r="17270" b="-1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0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D5B4F1-E39D-432D-9D7D-F3614051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Argumento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DCC0E-9684-46A8-9A93-37EA90DB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FFFFFF"/>
                </a:solidFill>
              </a:rPr>
              <a:t>Combate en El Bosque</a:t>
            </a:r>
          </a:p>
        </p:txBody>
      </p:sp>
      <p:pic>
        <p:nvPicPr>
          <p:cNvPr id="7" name="Imagen 6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3B2502D8-FA0D-4D0F-BC89-09FA94D4C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149" b="-1"/>
          <a:stretch/>
        </p:blipFill>
        <p:spPr>
          <a:xfrm>
            <a:off x="4654297" y="10"/>
            <a:ext cx="7537703" cy="6857990"/>
          </a:xfrm>
          <a:prstGeom prst="rect">
            <a:avLst/>
          </a:prstGeom>
          <a:effectLst>
            <a:softEdge rad="381000"/>
          </a:effectLst>
        </p:spPr>
      </p:pic>
    </p:spTree>
    <p:extLst>
      <p:ext uri="{BB962C8B-B14F-4D97-AF65-F5344CB8AC3E}">
        <p14:creationId xmlns:p14="http://schemas.microsoft.com/office/powerpoint/2010/main" val="206042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0FFA8421-AC12-4AC7-9A5F-1540BB972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BF9C3F08-E68B-4049-B7A3-FD58CD287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4" b="90000" l="10000" r="90000">
                        <a14:foregroundMark x1="39219" y1="8750" x2="39375" y2="10000"/>
                        <a14:foregroundMark x1="39766" y1="8194" x2="39688" y2="8611"/>
                        <a14:backgroundMark x1="31484" y1="15694" x2="31250" y2="16667"/>
                        <a14:backgroundMark x1="35703" y1="50417" x2="35234" y2="49167"/>
                        <a14:backgroundMark x1="35234" y1="49028" x2="35156" y2="47361"/>
                        <a14:backgroundMark x1="36406" y1="52639" x2="36016" y2="51528"/>
                        <a14:backgroundMark x1="41094" y1="33056" x2="40547" y2="3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5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2E5"/>
      </a:lt2>
      <a:accent1>
        <a:srgbClr val="46B47D"/>
      </a:accent1>
      <a:accent2>
        <a:srgbClr val="3BB1A8"/>
      </a:accent2>
      <a:accent3>
        <a:srgbClr val="4D9CC3"/>
      </a:accent3>
      <a:accent4>
        <a:srgbClr val="415EB4"/>
      </a:accent4>
      <a:accent5>
        <a:srgbClr val="624FC4"/>
      </a:accent5>
      <a:accent6>
        <a:srgbClr val="8542B4"/>
      </a:accent6>
      <a:hlink>
        <a:srgbClr val="C6568E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Pokemon Lλmbda</vt:lpstr>
      <vt:lpstr>Introducción al concepto</vt:lpstr>
      <vt:lpstr> Argumento</vt:lpstr>
      <vt:lpstr>Argumento</vt:lpstr>
      <vt:lpstr>Argumento</vt:lpstr>
      <vt:lpstr>Argumento</vt:lpstr>
      <vt:lpstr>Argumento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Lλmbda</dc:title>
  <dc:creator>guille fer</dc:creator>
  <cp:lastModifiedBy>guille fer</cp:lastModifiedBy>
  <cp:revision>4</cp:revision>
  <dcterms:created xsi:type="dcterms:W3CDTF">2019-11-03T22:02:23Z</dcterms:created>
  <dcterms:modified xsi:type="dcterms:W3CDTF">2019-11-03T22:34:53Z</dcterms:modified>
</cp:coreProperties>
</file>