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0" r:id="rId7"/>
    <p:sldId id="267" r:id="rId8"/>
    <p:sldId id="266" r:id="rId9"/>
    <p:sldId id="26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AD80A-02DD-E1F2-6CC8-7AAF6FCFA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F0D8A-5EC0-CDB2-C8AA-920B5B98D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F5A2F-2F20-FBEB-4F06-797CD8C2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6A44-70CE-4EA2-990F-3012FEF5B5D1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53274-E4D3-106D-D488-C6778650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81D7-11EE-DF39-CA88-949C27FE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947B-F458-463E-83FF-5CEE225DC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1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00AC-7020-545B-BDE6-7FF8E562A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2B44B-54F7-289F-6A2F-2AEC9A1D6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AD5BA-2D1B-C298-8A48-9EEE224D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6A44-70CE-4EA2-990F-3012FEF5B5D1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98380-A507-ED6D-476A-0283FF23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71CE7-0839-CEA2-72C4-7291C4CE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947B-F458-463E-83FF-5CEE225DC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077DC9-08C4-A2E6-43D0-A1DC638045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50261-488E-77D8-46ED-3521C0A9A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1F16E-8D58-38AE-043C-5688A311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6A44-70CE-4EA2-990F-3012FEF5B5D1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B9E0C-546A-8038-C31D-6E2ED6E16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1194F-412A-0042-4266-220D7413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947B-F458-463E-83FF-5CEE225DC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0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AC3E-11F3-C097-D864-D5FB20037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262B2-6B4A-5E0F-C6DA-C393DB45E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B3EA4-0FE6-62D8-D7D2-9BFDFAC5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6A44-70CE-4EA2-990F-3012FEF5B5D1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FA20C-3A94-62C7-7EBE-52CA8FCB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E710B-C2CA-961E-AC45-ED8394CC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947B-F458-463E-83FF-5CEE225DC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2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4A32E-7194-F87E-CCA1-A8F767B48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2D256-D834-1302-7EB4-4C70CD986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4A42E-2268-55CE-DF80-639D0CBBE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6A44-70CE-4EA2-990F-3012FEF5B5D1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97DA6-5216-828B-C69F-04B8D9E6C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C3C02-7316-9E26-B0C8-B91D8DD1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947B-F458-463E-83FF-5CEE225DC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5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14E9-D93E-BEFE-2B37-59C0101F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171F6-1CC0-EAB3-4F47-B4D055231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0E049-ECC6-7E84-D988-72058FC5C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9EFC8-1231-DEE5-9541-8F22CE29F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6A44-70CE-4EA2-990F-3012FEF5B5D1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FBFE3-88EF-4BEF-11B0-D720071BC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E54E9-890C-031C-2BB8-DF9456C9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947B-F458-463E-83FF-5CEE225DC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3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444A-7F91-A0E0-4C7A-F3A3E9187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E43D6-03A4-B7AB-2963-B82BE6F2D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5D386-DA02-6ABD-F5D1-286CAA5A8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F05A62-9BA8-5C44-F8C7-3F9C6E602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E58E73-FBD1-F487-9583-7F9F7A749E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7246F2-1A68-7A10-70EB-97777471D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6A44-70CE-4EA2-990F-3012FEF5B5D1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4C1480-CCD9-EA33-1584-E1FDC539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F16AFA-4DB5-B3E6-38CE-B54BCB07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947B-F458-463E-83FF-5CEE225DC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5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DB179-1191-901E-3CC3-7D2AD273D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DB9665-EF9F-17D2-EDF1-8B6101B7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6A44-70CE-4EA2-990F-3012FEF5B5D1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C4A59-F55E-9569-0D70-28278477C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5F4DA-099A-162F-0810-49256F672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947B-F458-463E-83FF-5CEE225DC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9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197C7E-0933-D67D-B505-330410E37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6A44-70CE-4EA2-990F-3012FEF5B5D1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F36709-83C1-D037-491F-9EAAE4C04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8CC5F-A5D2-2DD2-800D-D02B52A1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947B-F458-463E-83FF-5CEE225DC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1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9455-192E-B9DA-99FF-523A8E10D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06E6F-C642-A8E1-1C8B-4C4097969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DB253-E982-714F-CB97-B33F21438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4F92A-009D-7C81-BF03-E7548172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6A44-70CE-4EA2-990F-3012FEF5B5D1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CACAF-4E95-6CF4-7ECE-B3CDF0160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287CA-6BA8-07C2-F7BD-F11061DBF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947B-F458-463E-83FF-5CEE225DC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8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83F4D-E84F-A1A2-1D33-3233E008C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48E96C-0DF4-A047-21BE-0B63CE516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3487D-2EAF-985D-BED2-A683F241D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70A37-5B27-54F2-859B-9524270DE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6A44-70CE-4EA2-990F-3012FEF5B5D1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0FB0E-D12C-44DE-F8EF-BEAC581E6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174D3-EAD1-F33E-6611-9BA3F988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947B-F458-463E-83FF-5CEE225DC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89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AF8A31-279B-08DD-E8D4-66E559283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25F7D-4CA5-7F88-4BAA-D0CC32B57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41B9A-A68A-D1D7-D704-D6EBA54B8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F56A44-70CE-4EA2-990F-3012FEF5B5D1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8F6A6-3875-29D0-E704-C43324ACB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1E961-2A92-B1E9-9E49-A9775623F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9F947B-F458-463E-83FF-5CEE225DC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2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guillermo.lezama@cienciassociales.edu.u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atalogodatos.gub.uy/dataset/defensa-del-consumidor-sistema-de-informacion-de-precios-al-consumidor-202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DFF94-687B-4034-4673-7ED0227210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La última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90137C-020D-C063-8D23-3B3AAE3825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/>
              <a:t>Análisis exploratorio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0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883E5-AE0F-9636-D0A8-5528E1593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D740A-5880-0DEB-7EC1-741091A00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guillermo.lezama@cienciassociales.edu.uy</a:t>
            </a:r>
            <a:endParaRPr lang="en-US" dirty="0"/>
          </a:p>
          <a:p>
            <a:endParaRPr lang="en-US" dirty="0"/>
          </a:p>
          <a:p>
            <a:r>
              <a:rPr lang="en-US" dirty="0"/>
              <a:t>gul30@pitt.edu</a:t>
            </a:r>
          </a:p>
          <a:p>
            <a:endParaRPr lang="en-US" dirty="0"/>
          </a:p>
          <a:p>
            <a:r>
              <a:rPr lang="en-US" dirty="0"/>
              <a:t>LinkedIn: </a:t>
            </a:r>
            <a:r>
              <a:rPr lang="en-US" dirty="0" err="1"/>
              <a:t>guillelezama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976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DFBB6-BE75-DD10-2FFC-32718A11F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04246-0A0D-1A7B-72C5-010FEE238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+ SQL</a:t>
            </a:r>
          </a:p>
          <a:p>
            <a:endParaRPr lang="en-US" dirty="0"/>
          </a:p>
          <a:p>
            <a:r>
              <a:rPr lang="en-US" dirty="0" err="1"/>
              <a:t>Resumen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Comunidad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Recordatorios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4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87F64-91E7-3FDF-B65B-86A457F9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69287-8D56-023F-F98E-080F368A6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 Google </a:t>
            </a:r>
            <a:r>
              <a:rPr lang="en-US" dirty="0" err="1"/>
              <a:t>Colab</a:t>
            </a:r>
            <a:r>
              <a:rPr lang="en-US" dirty="0"/>
              <a:t> no </a:t>
            </a:r>
            <a:r>
              <a:rPr lang="en-US" dirty="0" err="1"/>
              <a:t>podemos</a:t>
            </a:r>
            <a:r>
              <a:rPr lang="en-US" dirty="0"/>
              <a:t> usar SQL </a:t>
            </a:r>
            <a:r>
              <a:rPr lang="en-US" dirty="0" err="1"/>
              <a:t>directamente</a:t>
            </a:r>
            <a:endParaRPr lang="en-US" dirty="0"/>
          </a:p>
          <a:p>
            <a:endParaRPr lang="en-US" dirty="0"/>
          </a:p>
          <a:p>
            <a:r>
              <a:rPr lang="en-US" dirty="0"/>
              <a:t>Hay </a:t>
            </a:r>
            <a:r>
              <a:rPr lang="en-US" dirty="0" err="1"/>
              <a:t>librerías</a:t>
            </a:r>
            <a:r>
              <a:rPr lang="en-US" dirty="0"/>
              <a:t> de python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dejan</a:t>
            </a:r>
            <a:r>
              <a:rPr lang="en-US" dirty="0"/>
              <a:t> </a:t>
            </a:r>
            <a:r>
              <a:rPr lang="en-US" dirty="0" err="1"/>
              <a:t>escribir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SQL y que luego lo </a:t>
            </a:r>
            <a:r>
              <a:rPr lang="en-US" dirty="0" err="1"/>
              <a:t>traducen</a:t>
            </a:r>
            <a:endParaRPr lang="en-US" dirty="0"/>
          </a:p>
          <a:p>
            <a:endParaRPr lang="en-US" dirty="0"/>
          </a:p>
          <a:p>
            <a:r>
              <a:rPr lang="en-US" dirty="0"/>
              <a:t>Hoy </a:t>
            </a:r>
            <a:r>
              <a:rPr lang="en-US" dirty="0" err="1"/>
              <a:t>vamos</a:t>
            </a:r>
            <a:r>
              <a:rPr lang="en-US" dirty="0"/>
              <a:t> a usar </a:t>
            </a:r>
            <a:r>
              <a:rPr lang="en-US" dirty="0" err="1"/>
              <a:t>Pyspark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8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62E84-5966-F5E9-5CEE-8535E0460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SQL 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E685-DCC9-D17F-5260-9F15522F0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¿Qué es SQL?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Definición: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SQL (</a:t>
            </a:r>
            <a:r>
              <a:rPr lang="es-ES" dirty="0" err="1"/>
              <a:t>Structured</a:t>
            </a:r>
            <a:r>
              <a:rPr lang="es-ES" dirty="0"/>
              <a:t> </a:t>
            </a:r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) es un lenguaje estándar para gestionar y manipular bases de datos relacionales.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Propósito: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SQL se utiliza para consultar, insertar, actualizar y eliminar datos en una base de datos.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También permite la creación y modificación de la estructura de las bases de datos (tablas, índices, vistas).</a:t>
            </a:r>
          </a:p>
        </p:txBody>
      </p:sp>
    </p:spTree>
    <p:extLst>
      <p:ext uri="{BB962C8B-B14F-4D97-AF65-F5344CB8AC3E}">
        <p14:creationId xmlns:p14="http://schemas.microsoft.com/office/powerpoint/2010/main" val="1858150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383F-A5FE-F32A-7298-3B536F41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Algunos Comandos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94CF3-09F6-1FC9-0ECB-87A46891A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SELECT, INSERT, UPDATE, DELETE, CREATE TABLE</a:t>
            </a:r>
          </a:p>
          <a:p>
            <a:endParaRPr lang="es-419" dirty="0"/>
          </a:p>
          <a:p>
            <a:r>
              <a:rPr lang="es-419" dirty="0"/>
              <a:t>SELECT (columna) FROM (tabla) WHERE (</a:t>
            </a:r>
            <a:r>
              <a:rPr lang="es-419" dirty="0" err="1"/>
              <a:t>condicion</a:t>
            </a:r>
            <a:r>
              <a:rPr lang="es-419" dirty="0"/>
              <a:t>)</a:t>
            </a:r>
          </a:p>
          <a:p>
            <a:endParaRPr lang="es-419" dirty="0"/>
          </a:p>
          <a:p>
            <a:r>
              <a:rPr lang="es-419" dirty="0"/>
              <a:t>SELECT (columna) FROM (tabla) ORDER BY</a:t>
            </a:r>
            <a:r>
              <a:rPr lang="en-US" dirty="0"/>
              <a:t>/ GROUP BY</a:t>
            </a:r>
            <a:r>
              <a:rPr lang="es-419" dirty="0"/>
              <a:t> (columna)</a:t>
            </a:r>
          </a:p>
          <a:p>
            <a:endParaRPr lang="es-419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291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6670-4A7B-2EB8-8D5F-3840AB6E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PySpark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BD189-6478-0211-71CC-1EB5887E7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419" dirty="0"/>
              <a:t>Es una API para Apache </a:t>
            </a:r>
            <a:r>
              <a:rPr lang="es-419" dirty="0" err="1"/>
              <a:t>Spark</a:t>
            </a:r>
            <a:endParaRPr lang="es-419" dirty="0"/>
          </a:p>
          <a:p>
            <a:endParaRPr lang="es-419" dirty="0"/>
          </a:p>
          <a:p>
            <a:r>
              <a:rPr lang="es-419" dirty="0"/>
              <a:t>Sirve para procesar Big Data</a:t>
            </a:r>
          </a:p>
          <a:p>
            <a:endParaRPr lang="es-419" dirty="0"/>
          </a:p>
          <a:p>
            <a:r>
              <a:rPr lang="es-419" dirty="0"/>
              <a:t>Distribuye el trabajo entre diferentes varias computadores (procesamiento en paralelo)</a:t>
            </a:r>
          </a:p>
          <a:p>
            <a:endParaRPr lang="es-419" dirty="0"/>
          </a:p>
          <a:p>
            <a:r>
              <a:rPr lang="es-419" dirty="0"/>
              <a:t>Funciona bien en entornos que funcionan en la nube (</a:t>
            </a:r>
            <a:r>
              <a:rPr lang="es-419" dirty="0" err="1"/>
              <a:t>ej</a:t>
            </a:r>
            <a:r>
              <a:rPr lang="es-419" dirty="0"/>
              <a:t>, AWS)</a:t>
            </a:r>
          </a:p>
          <a:p>
            <a:endParaRPr lang="es-419" dirty="0"/>
          </a:p>
          <a:p>
            <a:r>
              <a:rPr lang="es-419" dirty="0"/>
              <a:t>Se tiene que crear una sesión</a:t>
            </a:r>
          </a:p>
        </p:txBody>
      </p:sp>
    </p:spTree>
    <p:extLst>
      <p:ext uri="{BB962C8B-B14F-4D97-AF65-F5344CB8AC3E}">
        <p14:creationId xmlns:p14="http://schemas.microsoft.com/office/powerpoint/2010/main" val="423347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93FF5-4E2F-92A6-A6B0-CC1BEE3B9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Resumen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B54C4-5ED4-D0DC-12EA-1E61826C6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419" dirty="0"/>
              <a:t>1) Pregunta inicial</a:t>
            </a:r>
          </a:p>
          <a:p>
            <a:pPr lvl="1"/>
            <a:r>
              <a:rPr lang="es-419" dirty="0"/>
              <a:t>Unos minutos para pensarla</a:t>
            </a:r>
            <a:r>
              <a:rPr lang="en-US" dirty="0"/>
              <a:t> y </a:t>
            </a:r>
            <a:r>
              <a:rPr lang="en-US" dirty="0" err="1"/>
              <a:t>pensar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preciso</a:t>
            </a:r>
            <a:endParaRPr lang="en-US" dirty="0"/>
          </a:p>
          <a:p>
            <a:pPr lvl="1"/>
            <a:r>
              <a:rPr lang="en-US" dirty="0"/>
              <a:t>Ya sea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pregunta</a:t>
            </a:r>
            <a:r>
              <a:rPr lang="en-US" dirty="0"/>
              <a:t> de an</a:t>
            </a:r>
            <a:r>
              <a:rPr lang="es-419" dirty="0" err="1"/>
              <a:t>álisis</a:t>
            </a:r>
            <a:r>
              <a:rPr lang="es-419" dirty="0"/>
              <a:t>, y/o conocer los datos para un análisis posterior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2)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3) </a:t>
            </a:r>
            <a:r>
              <a:rPr lang="en-US" dirty="0" err="1"/>
              <a:t>Entender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hay </a:t>
            </a:r>
            <a:r>
              <a:rPr lang="en-US" dirty="0" err="1"/>
              <a:t>en</a:t>
            </a:r>
            <a:r>
              <a:rPr lang="en-US" dirty="0"/>
              <a:t> las </a:t>
            </a:r>
            <a:r>
              <a:rPr lang="en-US" dirty="0" err="1"/>
              <a:t>filas</a:t>
            </a:r>
            <a:r>
              <a:rPr lang="en-US" dirty="0"/>
              <a:t>, </a:t>
            </a:r>
            <a:r>
              <a:rPr lang="en-US" dirty="0" err="1"/>
              <a:t>qué</a:t>
            </a:r>
            <a:r>
              <a:rPr lang="en-US" dirty="0"/>
              <a:t> hay </a:t>
            </a:r>
            <a:r>
              <a:rPr lang="en-US" dirty="0" err="1"/>
              <a:t>en</a:t>
            </a:r>
            <a:r>
              <a:rPr lang="en-US" dirty="0"/>
              <a:t> las </a:t>
            </a:r>
            <a:r>
              <a:rPr lang="en-US" dirty="0" err="1"/>
              <a:t>columnas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4) </a:t>
            </a:r>
            <a:r>
              <a:rPr lang="en-US" dirty="0" err="1"/>
              <a:t>Están</a:t>
            </a:r>
            <a:r>
              <a:rPr lang="en-US" dirty="0"/>
              <a:t> las </a:t>
            </a:r>
            <a:r>
              <a:rPr lang="en-US" dirty="0" err="1"/>
              <a:t>columnas</a:t>
            </a:r>
            <a:r>
              <a:rPr lang="en-US" dirty="0"/>
              <a:t> que </a:t>
            </a:r>
            <a:r>
              <a:rPr lang="en-US" dirty="0" err="1"/>
              <a:t>preciso</a:t>
            </a:r>
            <a:r>
              <a:rPr lang="en-US" dirty="0"/>
              <a:t>? =&gt; Ver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tienen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 y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arreglarlos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5) Ver </a:t>
            </a:r>
            <a:r>
              <a:rPr lang="en-US" dirty="0" err="1"/>
              <a:t>qu</a:t>
            </a:r>
            <a:r>
              <a:rPr lang="es-419" dirty="0"/>
              <a:t>é tienen esas columnas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Descriptivas</a:t>
            </a:r>
            <a:endParaRPr lang="en-US" dirty="0"/>
          </a:p>
          <a:p>
            <a:pPr lvl="1"/>
            <a:r>
              <a:rPr lang="en-US" dirty="0"/>
              <a:t>Gr</a:t>
            </a:r>
            <a:r>
              <a:rPr lang="es-419" dirty="0" err="1"/>
              <a:t>áficos</a:t>
            </a:r>
            <a:endParaRPr lang="es-419" dirty="0"/>
          </a:p>
          <a:p>
            <a:pPr lvl="1"/>
            <a:r>
              <a:rPr lang="es-419" dirty="0"/>
              <a:t>Técnicas más avanzadas</a:t>
            </a:r>
          </a:p>
          <a:p>
            <a:pPr marL="0" indent="0">
              <a:buNone/>
            </a:pPr>
            <a:r>
              <a:rPr lang="es-419" dirty="0"/>
              <a:t>6) Lo que encontré, es consistente con lo que quería hacer en 1?</a:t>
            </a:r>
          </a:p>
          <a:p>
            <a:pPr lvl="1"/>
            <a:r>
              <a:rPr lang="es-419" dirty="0"/>
              <a:t>Si =</a:t>
            </a:r>
            <a:r>
              <a:rPr lang="en-US" dirty="0"/>
              <a:t>&gt; </a:t>
            </a:r>
            <a:r>
              <a:rPr lang="en-US" dirty="0" err="1"/>
              <a:t>Concluyo</a:t>
            </a:r>
            <a:r>
              <a:rPr lang="en-US" dirty="0"/>
              <a:t>/</a:t>
            </a:r>
            <a:r>
              <a:rPr lang="en-US" dirty="0" err="1"/>
              <a:t>sigo</a:t>
            </a:r>
            <a:r>
              <a:rPr lang="en-US" dirty="0"/>
              <a:t> Adelante</a:t>
            </a:r>
          </a:p>
          <a:p>
            <a:pPr lvl="1"/>
            <a:r>
              <a:rPr lang="en-US" dirty="0"/>
              <a:t>No=&gt; </a:t>
            </a:r>
            <a:r>
              <a:rPr lang="en-US" dirty="0" err="1"/>
              <a:t>Empiezo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1.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640778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57DB5-B0D3-6C51-E889-5928CE7C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52E70-4787-841E-10C3-65157FED6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Hay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lados</a:t>
            </a:r>
            <a:endParaRPr lang="en-US" dirty="0"/>
          </a:p>
          <a:p>
            <a:pPr lvl="1"/>
            <a:r>
              <a:rPr lang="en-US" dirty="0" err="1"/>
              <a:t>Moweek</a:t>
            </a:r>
            <a:endParaRPr lang="en-US" dirty="0"/>
          </a:p>
          <a:p>
            <a:pPr lvl="1"/>
            <a:r>
              <a:rPr lang="en-US" dirty="0" err="1"/>
              <a:t>Compras</a:t>
            </a:r>
            <a:r>
              <a:rPr lang="en-US" dirty="0"/>
              <a:t> </a:t>
            </a:r>
            <a:r>
              <a:rPr lang="en-US" dirty="0" err="1"/>
              <a:t>estatales</a:t>
            </a:r>
            <a:endParaRPr lang="en-US" dirty="0"/>
          </a:p>
          <a:p>
            <a:pPr lvl="1"/>
            <a:r>
              <a:rPr lang="en-US" dirty="0" err="1"/>
              <a:t>Jugadores</a:t>
            </a:r>
            <a:r>
              <a:rPr lang="en-US" dirty="0"/>
              <a:t> </a:t>
            </a:r>
            <a:r>
              <a:rPr lang="en-US" dirty="0" err="1"/>
              <a:t>profesionales</a:t>
            </a:r>
            <a:endParaRPr lang="en-US" dirty="0"/>
          </a:p>
          <a:p>
            <a:pPr lvl="1"/>
            <a:r>
              <a:rPr lang="en-US" dirty="0" err="1"/>
              <a:t>Elecciones</a:t>
            </a:r>
            <a:endParaRPr lang="en-US" dirty="0"/>
          </a:p>
          <a:p>
            <a:pPr lvl="1"/>
            <a:r>
              <a:rPr lang="en-US" dirty="0" err="1"/>
              <a:t>Valores</a:t>
            </a:r>
            <a:r>
              <a:rPr lang="en-US" dirty="0"/>
              <a:t> de </a:t>
            </a:r>
            <a:r>
              <a:rPr lang="en-US" dirty="0" err="1"/>
              <a:t>catastro</a:t>
            </a:r>
            <a:r>
              <a:rPr lang="en-US" dirty="0"/>
              <a:t>: http://sede.catastro.gub.uy/Sede/apia.portal.PortalAction.run</a:t>
            </a:r>
          </a:p>
          <a:p>
            <a:pPr lvl="1"/>
            <a:r>
              <a:rPr lang="en-US" dirty="0" err="1"/>
              <a:t>Precios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https://catalogodatos.gub.uy/dataset/defensa-del-consumidor-sistema-de-informacion-de-precios-al-consumidor-2024</a:t>
            </a:r>
            <a:endParaRPr lang="en-US" dirty="0"/>
          </a:p>
          <a:p>
            <a:r>
              <a:rPr lang="en-US" dirty="0" err="1"/>
              <a:t>Mensaje</a:t>
            </a:r>
            <a:r>
              <a:rPr lang="en-US" dirty="0"/>
              <a:t>: </a:t>
            </a:r>
            <a:r>
              <a:rPr lang="en-US" dirty="0" err="1"/>
              <a:t>Busquen</a:t>
            </a:r>
            <a:r>
              <a:rPr lang="en-US" dirty="0"/>
              <a:t> </a:t>
            </a:r>
            <a:r>
              <a:rPr lang="en-US" dirty="0" err="1"/>
              <a:t>alg</a:t>
            </a:r>
            <a:r>
              <a:rPr lang="es-419" dirty="0" err="1"/>
              <a:t>ún</a:t>
            </a:r>
            <a:r>
              <a:rPr lang="es-419" dirty="0"/>
              <a:t> tema que les cope y empiecen a correr todo lo que saben sobre esa base.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72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16F08-DB45-1A29-AE9B-298F44F7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Trabajos</a:t>
            </a:r>
            <a:r>
              <a:rPr lang="en-US" dirty="0"/>
              <a:t> </a:t>
            </a:r>
            <a:r>
              <a:rPr lang="en-US" dirty="0" err="1"/>
              <a:t>Prácticos</a:t>
            </a:r>
            <a:r>
              <a:rPr lang="en-US" dirty="0"/>
              <a:t> y </a:t>
            </a:r>
            <a:r>
              <a:rPr lang="en-US" dirty="0" err="1"/>
              <a:t>Trabajo</a:t>
            </a:r>
            <a:r>
              <a:rPr lang="en-US" dirty="0"/>
              <a:t> Final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33245-6F4F-E472-0AFD-0F8A144A8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5 trabajos prácticos </a:t>
            </a:r>
            <a:r>
              <a:rPr lang="en-US" dirty="0"/>
              <a:t>+ 1 final</a:t>
            </a:r>
          </a:p>
          <a:p>
            <a:endParaRPr lang="en-US" dirty="0"/>
          </a:p>
          <a:p>
            <a:r>
              <a:rPr lang="en-US" dirty="0" err="1"/>
              <a:t>Fecha</a:t>
            </a:r>
            <a:r>
              <a:rPr lang="en-US" dirty="0"/>
              <a:t> de </a:t>
            </a:r>
            <a:r>
              <a:rPr lang="en-US" dirty="0" err="1"/>
              <a:t>entrega</a:t>
            </a:r>
            <a:r>
              <a:rPr lang="en-US" dirty="0"/>
              <a:t>: 2/10</a:t>
            </a:r>
          </a:p>
          <a:p>
            <a:endParaRPr lang="en-US" dirty="0"/>
          </a:p>
          <a:p>
            <a:r>
              <a:rPr lang="en-US" dirty="0"/>
              <a:t>Subir a EVA</a:t>
            </a:r>
          </a:p>
          <a:p>
            <a:endParaRPr lang="en-US" dirty="0"/>
          </a:p>
          <a:p>
            <a:r>
              <a:rPr lang="en-US" dirty="0" err="1"/>
              <a:t>Pauta</a:t>
            </a:r>
            <a:r>
              <a:rPr lang="en-US" dirty="0"/>
              <a:t> de </a:t>
            </a:r>
            <a:r>
              <a:rPr lang="en-US" dirty="0" err="1"/>
              <a:t>Trabajo</a:t>
            </a:r>
            <a:r>
              <a:rPr lang="en-US" dirty="0"/>
              <a:t> Final 16/9</a:t>
            </a:r>
          </a:p>
        </p:txBody>
      </p:sp>
    </p:spTree>
    <p:extLst>
      <p:ext uri="{BB962C8B-B14F-4D97-AF65-F5344CB8AC3E}">
        <p14:creationId xmlns:p14="http://schemas.microsoft.com/office/powerpoint/2010/main" val="3704886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</TotalTime>
  <Words>417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La última</vt:lpstr>
      <vt:lpstr>Hoy </vt:lpstr>
      <vt:lpstr>SQL</vt:lpstr>
      <vt:lpstr>SQL II</vt:lpstr>
      <vt:lpstr>Algunos Comandos</vt:lpstr>
      <vt:lpstr>PySpark</vt:lpstr>
      <vt:lpstr>Resumen</vt:lpstr>
      <vt:lpstr>Datos</vt:lpstr>
      <vt:lpstr>Trabajos Prácticos y Trabajo Final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Lezama Perez, Guillermo Roman</dc:creator>
  <cp:lastModifiedBy>Lezama Perez, Guillermo Roman</cp:lastModifiedBy>
  <cp:revision>4</cp:revision>
  <dcterms:created xsi:type="dcterms:W3CDTF">2024-08-30T16:12:31Z</dcterms:created>
  <dcterms:modified xsi:type="dcterms:W3CDTF">2024-09-02T12:18:38Z</dcterms:modified>
</cp:coreProperties>
</file>