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CiOIeTHk0BGHKD9S3Ja7ScV8a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Clase 3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Análisis Exploratorio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Orden sugerido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Información sobre shape, variables, head y tail sigue siendo lo primero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Null values, variables sin variación, outliers debería venir después, observaciones duplicadas.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Mas que nada porque después empezamos a mirar los valores y descriptivas. Entonces tal vez al realizar algún cambio en observaciones con missings, eso afecta las descriptivas posteriores.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Categorizaciones, crear y transformar variables pensando en el contexto.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Resumen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todos los datos son lo que parecen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Necesitamos incorporar preparación de los datos al EDA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TP 2: Agregar los datos de Covid a nivel semanal y realizar descriptivas y chequeos.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En la clase de hoy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Terminar con ejemplo de ayer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Preparar los datos para el análisis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Lista de comentarios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Fact 1: El dataset tiene en sus filas las fechas y en las columnas los países. Los datos son sobre nuevas muertes.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Fact 2: Los datos son sobre muertes absolutas, y no en relación a su población. Para cualquier evaluación de Uruguay, se debería tener en cuenta eso (preguntas 1 y 2).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Fact 3: La mayoría de los días (más de un 75%; y más de un 90% para 2020, 2023 y 2024) tienen 0 muertes nuevas.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Fact 4: El día de mayor cantidad de muertes en Uruguay fue 439. Esto no coincide con los datos oficiales del MSP: https://www.gub.uy/sistema-nacional-emergencias/comunicacion/comunicados/informe-situacion-sobre-coronavirus-covid-19-uruguay-26042021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 necesario verificar mejor los datos.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Vayamos al Colab.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Fact 5: Tal vez hay que repensar si todo el análisis no debería ser semanal, incluso para cuando los datos estén disponibles semanalmente. Esta es una debilidad de los datos!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838200" y="711200"/>
            <a:ext cx="10515600" cy="546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Fact 6: Parece haber cierta correlación positiva entre las muertes semanales en Uruguay y las muertes semanales en Argentina, aunque hay muchas semanas en las que las muertes en Uruguay fueron bajas, y hubo muchas muertes en Argentina.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 conjunto de facts afecta el análisis de la pregunta sobre el peor momento de cada país. Cómo se lo define? Cómo el máximo solo? O es un conjunto de semanas? Argentina parece tener una proporción de semanas (o días?) menor con ~0 muertes, lo que indica que probablemente haya patrones de distribución en el tiempo diferentes (pregunta 3)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9770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Preparar datos para el análisis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 la clase 1 dijimos que entre los objetivos del EDA tenemos: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AutoNum type="arabicParenR"/>
            </a:pPr>
            <a:r>
              <a:rPr b="0" i="0" lang="en-US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Determinar si hay problemas con la data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AutoNum type="arabicParenR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Determinar si la pregunta que se quiere responder se puede responder con esta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Pero si encontramos problemas, o si vemos que hay potenciales problemas, debemos accionar.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38200" y="499533"/>
            <a:ext cx="10515600" cy="5677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Grouping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Joining data (append, concatenate, merge)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Sorting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Categorizing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Removing duplicate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Dropping data rows and columns (e.g., without variation)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Changing a data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Missing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Outliers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Reshaping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Crear y transformar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Detectar missing values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Integridad de los Datos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Missings mal imputados, o selección en missings puede afectar clusterización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Cuando usamos df.isnull().sum(), va a contar las occurrencias de NaN, np.nan, y None (para object types) como missing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 hacemos por si queremos imputar esos missings, o eliminar esas observaciones.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Categorizar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Continua -&gt; Bins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Mejora interpretación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Homogeneización de datos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Personas en sus 20’s son iguales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Reducción de ruido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 dimensionalidad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Podemos usar pd.cut() o .map()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2024-08-21T13:35:13Z</dcterms:created>
  <dc:creator>Lezama Perez, Guillermo Roman</dc:creator>
</cp:coreProperties>
</file>