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D8BD1-D12C-6B32-E554-078577FE9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5BB89-6676-ADF3-783E-5B05776F0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4D414-2286-B0DF-7A04-C763354AF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799E2-F6A5-41A8-98B2-F73150B1C8DB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F557A-06E7-ACA1-0275-DC986768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5CBD4-888A-6FEC-1BB5-7DE06D6D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7556-A045-4C24-9001-ACC2BA4E8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3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61F13-40E9-AAC4-6B7D-35B5F6863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BACD6-7DFE-FA9B-452E-606C5F739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08BB1-A73B-A369-3616-3D279550E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799E2-F6A5-41A8-98B2-F73150B1C8DB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90993-1958-4192-F522-D9449260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CA6F5-6127-C390-733D-DD6BEC85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7556-A045-4C24-9001-ACC2BA4E8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2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33DB54-042A-ACC4-674C-E328415E2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CABE1-0F30-99C9-EE33-41C3FE589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70250-404B-1A30-C79D-2078433A4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799E2-F6A5-41A8-98B2-F73150B1C8DB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86F8B-6620-BB23-F288-663EDA8A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F6819-00C1-125C-7E6D-EB89A999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7556-A045-4C24-9001-ACC2BA4E8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8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BECF-8F91-D6B8-8999-7BA180FF9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1A66A-65B3-6574-5D4D-BCC4D66A8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0F64C-BFEE-75E0-14F3-491B80714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799E2-F6A5-41A8-98B2-F73150B1C8DB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F1936-D352-1597-E0FC-3B953806D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164E2-816A-F8ED-C7E2-BFB0A949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7556-A045-4C24-9001-ACC2BA4E8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9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67AF-8037-B7E8-62D8-712A2B64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316CC-60F3-7B74-CA18-B60A9C510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BF8E6-371B-6B39-BC34-358D88C78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799E2-F6A5-41A8-98B2-F73150B1C8DB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D456D-6518-2E78-0070-88566303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234B1-DB76-AE86-CDCC-E6A4DBC1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7556-A045-4C24-9001-ACC2BA4E8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7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21DAA-7925-0D87-ED44-F4A987E9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63C24-9DA0-7712-6D4D-02E4EF7F3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4B3FB-FF8A-7FF3-EEBC-DF89B0891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1FC01-6724-C5B0-22F8-BBB9A788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799E2-F6A5-41A8-98B2-F73150B1C8DB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8788D-A92C-34ED-5F91-D7C78837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B23E3-4B45-9435-6E4C-6ACB9875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7556-A045-4C24-9001-ACC2BA4E8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D2217-ED88-E0CD-A6E2-A45047088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C53CC-D7F9-2C1A-BBB3-0DE722728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790B9-4960-F72F-1D23-B35E597F3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93311-D96C-9569-C01A-070D7F65E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197A8-92D7-4B5B-474F-E5BE3B272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D9D13-893E-F9DC-3CD7-434C55911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799E2-F6A5-41A8-98B2-F73150B1C8DB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1685EF-28A5-4056-400E-7644C863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262284-0525-EF00-12A7-D1857DC7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7556-A045-4C24-9001-ACC2BA4E8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5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84B15-2FC5-05E1-77C8-B32BCBEF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0ECEC-8784-7352-CA6C-1A396E7AC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799E2-F6A5-41A8-98B2-F73150B1C8DB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EC791-73B9-3CA2-59D7-F96DF95F8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7E9884-954A-A5AA-0390-905980587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7556-A045-4C24-9001-ACC2BA4E8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1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5747A-3804-A2B7-9B47-0161877F5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799E2-F6A5-41A8-98B2-F73150B1C8DB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A461B-26D2-6B83-7AFE-B2C2751F5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8698F-36B9-185E-9887-125BF5DC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7556-A045-4C24-9001-ACC2BA4E8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8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DE5AF-3880-85B7-DA97-278C46F71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90D7F-A47C-2C9D-EEFE-13C3F1D7C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D9405-431C-B9DE-41FF-0A87D72A4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F9D1F-A51A-5993-570F-9F867DEA9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799E2-F6A5-41A8-98B2-F73150B1C8DB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B6B70-59D2-F55D-AE7D-B4D4F38AF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D77D6-CCF3-BB27-4C31-5E1088C92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7556-A045-4C24-9001-ACC2BA4E8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1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23D1-39E3-2C2F-0CCC-9D6745B8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936208-9699-947B-9718-318F96909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D33F7-1EA1-E5D9-167B-A76A40FE5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EC73E-6D33-3C58-B326-C13D74614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799E2-F6A5-41A8-98B2-F73150B1C8DB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3E5A4-EEC7-24A0-DA2D-4D32D6DF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C4F2A-F575-FE7E-078F-1B2E02F56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7556-A045-4C24-9001-ACC2BA4E8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0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395D55-B77C-6175-BE69-8AEF300E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BCE94-3AAD-9950-64AC-66C47A60C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090EA-D289-3463-08B6-0D88E8D8B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7799E2-F6A5-41A8-98B2-F73150B1C8DB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713C-0925-CDE0-19B9-1E30011C5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1485E-F91B-7349-F780-44AA03A37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A77556-A045-4C24-9001-ACC2BA4E8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79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E432E-B7E3-9F55-6D16-BF5E8CFDED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Clase</a:t>
            </a:r>
            <a:r>
              <a:rPr lang="en-US" dirty="0"/>
              <a:t>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138CF-1DBA-E743-EC7D-7CC97C9F0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</a:t>
            </a:r>
            <a:r>
              <a:rPr lang="es-419" dirty="0" err="1"/>
              <a:t>álisis</a:t>
            </a:r>
            <a:r>
              <a:rPr lang="es-419" dirty="0"/>
              <a:t> Exploratorio</a:t>
            </a:r>
          </a:p>
        </p:txBody>
      </p:sp>
    </p:spTree>
    <p:extLst>
      <p:ext uri="{BB962C8B-B14F-4D97-AF65-F5344CB8AC3E}">
        <p14:creationId xmlns:p14="http://schemas.microsoft.com/office/powerpoint/2010/main" val="2441207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A269-0C0E-9F50-6948-C3412B62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Hoy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6E44E-1DE0-905C-E4A3-A7B98F51D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Anuncios</a:t>
            </a:r>
          </a:p>
          <a:p>
            <a:r>
              <a:rPr lang="es-419" dirty="0"/>
              <a:t>Continuar ejemplo de ayer (Google </a:t>
            </a:r>
            <a:r>
              <a:rPr lang="es-419" dirty="0" err="1"/>
              <a:t>Colab</a:t>
            </a:r>
            <a:r>
              <a:rPr lang="es-419" dirty="0"/>
              <a:t> de clases 5 y 6)</a:t>
            </a:r>
          </a:p>
          <a:p>
            <a:r>
              <a:rPr lang="es-419" dirty="0"/>
              <a:t>Test estadísticos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12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0817-1CBD-AEC7-58B6-128FB957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Anuncios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9948E-8A1C-4011-739C-81522C814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Pauta 16</a:t>
            </a:r>
            <a:r>
              <a:rPr lang="en-US" dirty="0"/>
              <a:t>/9</a:t>
            </a:r>
          </a:p>
          <a:p>
            <a:pPr lvl="1"/>
            <a:r>
              <a:rPr lang="en-US" dirty="0"/>
              <a:t>Antes era </a:t>
            </a:r>
            <a:r>
              <a:rPr lang="en-US" dirty="0" err="1"/>
              <a:t>el</a:t>
            </a:r>
            <a:r>
              <a:rPr lang="en-US" dirty="0"/>
              <a:t> 3/9</a:t>
            </a:r>
          </a:p>
          <a:p>
            <a:r>
              <a:rPr lang="en-US" dirty="0" err="1"/>
              <a:t>Entregar</a:t>
            </a:r>
            <a:r>
              <a:rPr lang="en-US" dirty="0"/>
              <a:t> </a:t>
            </a:r>
            <a:r>
              <a:rPr lang="en-US" dirty="0" err="1"/>
              <a:t>trabajo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2/10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Mañana</a:t>
            </a:r>
            <a:r>
              <a:rPr lang="en-US" dirty="0"/>
              <a:t> </a:t>
            </a:r>
            <a:r>
              <a:rPr lang="en-US" dirty="0" err="1"/>
              <a:t>subo</a:t>
            </a:r>
            <a:r>
              <a:rPr lang="en-US" dirty="0"/>
              <a:t> un TP con lo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s-419" dirty="0"/>
              <a:t>últimos tres días.</a:t>
            </a:r>
          </a:p>
          <a:p>
            <a:r>
              <a:rPr lang="es-419" dirty="0"/>
              <a:t>Habrán 3 TP más.</a:t>
            </a:r>
            <a:endParaRPr lang="en-US" dirty="0"/>
          </a:p>
          <a:p>
            <a:pPr lvl="1"/>
            <a:r>
              <a:rPr lang="en-US" dirty="0" err="1"/>
              <a:t>Texto</a:t>
            </a:r>
            <a:endParaRPr lang="en-US" dirty="0"/>
          </a:p>
          <a:p>
            <a:pPr lvl="1"/>
            <a:r>
              <a:rPr lang="en-US" dirty="0"/>
              <a:t>Time Series</a:t>
            </a:r>
          </a:p>
          <a:p>
            <a:pPr lvl="1"/>
            <a:r>
              <a:rPr lang="en-US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2589401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11493-C89E-E7BD-C882-80D3E260E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Correlaciones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14CA8-27EE-75D4-D3DC-A169C20DE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Pearson: </a:t>
            </a:r>
            <a:r>
              <a:rPr lang="en-US" dirty="0" err="1"/>
              <a:t>Evalúa</a:t>
            </a:r>
            <a:r>
              <a:rPr lang="en-US" dirty="0"/>
              <a:t> </a:t>
            </a:r>
            <a:r>
              <a:rPr lang="en-US" dirty="0" err="1"/>
              <a:t>cxorrelacion</a:t>
            </a:r>
            <a:r>
              <a:rPr lang="en-US" dirty="0"/>
              <a:t> lineal</a:t>
            </a:r>
          </a:p>
          <a:p>
            <a:r>
              <a:rPr lang="en-US" dirty="0"/>
              <a:t>Spearman: </a:t>
            </a:r>
            <a:r>
              <a:rPr lang="en-US" dirty="0" err="1"/>
              <a:t>Evalúa</a:t>
            </a:r>
            <a:r>
              <a:rPr lang="en-US" dirty="0"/>
              <a:t> </a:t>
            </a:r>
            <a:r>
              <a:rPr lang="en-US" dirty="0" err="1"/>
              <a:t>monot</a:t>
            </a:r>
            <a:r>
              <a:rPr lang="es-419" dirty="0" err="1"/>
              <a:t>ónicidad</a:t>
            </a:r>
            <a:r>
              <a:rPr lang="es-419" dirty="0"/>
              <a:t>, pero no lineal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99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F3B43-11B7-DA89-9270-9D290EC58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1A079-56DA-8420-9505-E5798C257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¿Qué es el t-test?</a:t>
            </a:r>
          </a:p>
          <a:p>
            <a:pPr lvl="1"/>
            <a:r>
              <a:rPr lang="es-ES" dirty="0"/>
              <a:t>El t-test es una prueba estadística que se utiliza para comparar las medias de dos grupos independientes para determinar si la diferencia entre ellas es estadísticamente significativa.</a:t>
            </a:r>
          </a:p>
          <a:p>
            <a:r>
              <a:rPr lang="es-ES" dirty="0"/>
              <a:t>Cuándo usarlo:</a:t>
            </a:r>
          </a:p>
          <a:p>
            <a:pPr lvl="1"/>
            <a:r>
              <a:rPr lang="es-ES" dirty="0"/>
              <a:t>Cuando se desea comparar la media de una variable numérica entre dos grupos (ej. edad promedio entre hombres y mujeres).</a:t>
            </a:r>
          </a:p>
          <a:p>
            <a:r>
              <a:rPr lang="es-ES" dirty="0"/>
              <a:t>Resultados Clave:</a:t>
            </a:r>
          </a:p>
          <a:p>
            <a:pPr lvl="1"/>
            <a:r>
              <a:rPr lang="es-ES" dirty="0"/>
              <a:t>Hip</a:t>
            </a:r>
            <a:r>
              <a:rPr lang="es-419" dirty="0" err="1"/>
              <a:t>ótesis</a:t>
            </a:r>
            <a:r>
              <a:rPr lang="es-419" dirty="0"/>
              <a:t> nula</a:t>
            </a:r>
            <a:r>
              <a:rPr lang="en-US" dirty="0"/>
              <a:t>: es que las medias son </a:t>
            </a:r>
            <a:r>
              <a:rPr lang="en-US" dirty="0" err="1"/>
              <a:t>iguales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3106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2BDAB-3B87-82B8-E752-E95CFD2E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</a:t>
            </a:r>
            <a:r>
              <a:rPr lang="en-US" dirty="0" err="1"/>
              <a:t>cuadrado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21609-6E62-47A2-AADD-267057F40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Para frecuencias entre varias clases, se puede analizar si la probabilidad de supervivencia en varias clases es la misma.</a:t>
            </a:r>
          </a:p>
          <a:p>
            <a:r>
              <a:rPr lang="es-ES" dirty="0"/>
              <a:t>La hipótesis nula es si la </a:t>
            </a:r>
            <a:r>
              <a:rPr lang="es-ES" dirty="0" err="1"/>
              <a:t>probailidad</a:t>
            </a:r>
            <a:r>
              <a:rPr lang="es-ES" dirty="0"/>
              <a:t> de sobrevivir es la misma para las tres clases.</a:t>
            </a:r>
          </a:p>
        </p:txBody>
      </p:sp>
    </p:spTree>
    <p:extLst>
      <p:ext uri="{BB962C8B-B14F-4D97-AF65-F5344CB8AC3E}">
        <p14:creationId xmlns:p14="http://schemas.microsoft.com/office/powerpoint/2010/main" val="1823575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5CCD-2B1A-1496-A615-B083542C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Anova</a:t>
            </a:r>
            <a:r>
              <a:rPr lang="es-419" dirty="0"/>
              <a:t> 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B4129-2C42-4BB4-ABA2-641F13B3D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Hipótesis nula</a:t>
            </a:r>
            <a:r>
              <a:rPr lang="en-US" dirty="0"/>
              <a:t>: </a:t>
            </a:r>
            <a:r>
              <a:rPr lang="en-US" dirty="0" err="1"/>
              <a:t>tres</a:t>
            </a:r>
            <a:r>
              <a:rPr lang="en-US" dirty="0"/>
              <a:t> (o </a:t>
            </a:r>
            <a:r>
              <a:rPr lang="en-US" dirty="0" err="1"/>
              <a:t>más</a:t>
            </a:r>
            <a:r>
              <a:rPr lang="en-US" dirty="0"/>
              <a:t>) medias son </a:t>
            </a:r>
            <a:r>
              <a:rPr lang="en-US" dirty="0" err="1"/>
              <a:t>iguales</a:t>
            </a:r>
            <a:endParaRPr lang="en-US" dirty="0"/>
          </a:p>
          <a:p>
            <a:r>
              <a:rPr lang="en-US" dirty="0"/>
              <a:t>T-test v. ANOVA</a:t>
            </a:r>
            <a:endParaRPr lang="es-ES" dirty="0"/>
          </a:p>
          <a:p>
            <a:pPr lvl="1"/>
            <a:r>
              <a:rPr lang="es-ES" dirty="0"/>
              <a:t>t-test: Se usa cuando se comparan las medias de dos grupos.</a:t>
            </a:r>
          </a:p>
          <a:p>
            <a:pPr lvl="1"/>
            <a:r>
              <a:rPr lang="es-ES" dirty="0"/>
              <a:t>ANOVA: Se usa cuando se comparan las medias de tres o más grupos.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03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230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Clase 6</vt:lpstr>
      <vt:lpstr>Hoy </vt:lpstr>
      <vt:lpstr>Anuncios</vt:lpstr>
      <vt:lpstr>Correlaciones</vt:lpstr>
      <vt:lpstr>T-test</vt:lpstr>
      <vt:lpstr>Chi-cuadrado</vt:lpstr>
      <vt:lpstr>Anova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Lezama Perez, Guillermo Roman</dc:creator>
  <cp:lastModifiedBy>Lezama Perez, Guillermo Roman</cp:lastModifiedBy>
  <cp:revision>2</cp:revision>
  <dcterms:created xsi:type="dcterms:W3CDTF">2024-08-26T19:49:48Z</dcterms:created>
  <dcterms:modified xsi:type="dcterms:W3CDTF">2024-08-27T16:36:21Z</dcterms:modified>
</cp:coreProperties>
</file>