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2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81CB-4844-5513-2AD0-6DEEE6FFB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40FFF-14D6-2B8D-B123-830AEF191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CBF20-956E-A9D9-EB7C-D9281195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A150-C82A-4C04-9986-5C8F06B25B2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67B84-9A95-87E6-5773-E268E38D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A7AC7-A682-AA72-7300-24165860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F32C-34D2-4428-9F98-945F25AA5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0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E7FD7-9E52-A585-5FB3-9BB6ACC1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704CC-DF02-371E-8745-67E308D55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9BA33-FF79-93CA-5D18-E92B7A9F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A150-C82A-4C04-9986-5C8F06B25B2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A2DD5-2EC8-DBB7-6F39-80F9CD18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B1E37-5C46-ECB8-EB1A-ED6F6483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F32C-34D2-4428-9F98-945F25AA5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6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6E6999-2EA8-E29B-8E37-B60225DA8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68495-98A0-88BE-5543-7C638840D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33DC9-D576-61A9-358D-7C6796279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A150-C82A-4C04-9986-5C8F06B25B2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3E2D2-511F-57D5-5E68-65E190AF5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2ADD7-2B69-FC91-9AA9-4180398A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F32C-34D2-4428-9F98-945F25AA5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6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87E90-4F59-60E6-2FBC-2C61749F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F74E2-4DE8-99E4-B5E0-54BA9601E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734CC-2AD7-3D26-26FA-686E54A4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A150-C82A-4C04-9986-5C8F06B25B2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64F60-DAFF-94A4-44B9-78C0FAE6F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189B9-4541-85A5-C062-0C4F5428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F32C-34D2-4428-9F98-945F25AA5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9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6FD73-B8FC-83EC-9A51-F9AA60DD7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9C353-938A-217B-D816-D01C616EC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E419-6322-D0DC-C77D-5E1E4714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A150-C82A-4C04-9986-5C8F06B25B2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6D367-1FA4-424B-A5C6-676E66D0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98921-3AD0-28F2-A710-75E778E8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F32C-34D2-4428-9F98-945F25AA5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2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B5A1-0D0B-EBD6-AC23-261A3CFE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33F7E-BBEE-2215-F9B6-F8AA84F81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B6A36-2C5D-5F3D-01BB-7215C9D47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4DA85-FB3B-1BB4-BA9B-E22EF80FC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A150-C82A-4C04-9986-5C8F06B25B2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93817-FAD5-D648-887E-5C5B0492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63FB9-18F6-C27A-D282-D9AFFE14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F32C-34D2-4428-9F98-945F25AA5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4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426D5-A237-14CB-FCD6-931D68AAF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8EBBB-39FB-D1D2-1765-2824000ED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A980A-7A47-8A7E-1E4E-67C6BB72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6A00E8-DBDE-E3F2-BB2A-760F8E0C2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3F7C47-B7AC-B340-1584-5217100EF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1DF637-85A0-4DAB-6F0D-65E9DB10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A150-C82A-4C04-9986-5C8F06B25B2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0479D7-8177-114B-CD11-26A5D5FE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0D3C8F-37F8-658F-0A08-AD45C5817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F32C-34D2-4428-9F98-945F25AA5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2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9CAF-34FC-B456-A058-0A0B79515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D21DD-4C46-FD2A-DDAD-431DFAC99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A150-C82A-4C04-9986-5C8F06B25B2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C749B-1B56-6D85-BD78-CCA57634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A7CFD-CC84-8763-4A16-8406E629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F32C-34D2-4428-9F98-945F25AA5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4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48B4E9-1385-439F-DE49-BA8BBE35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A150-C82A-4C04-9986-5C8F06B25B2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CCCBB-5A4A-EBFF-3631-C4911E91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9514C-ECEA-0861-259A-24A6B840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F32C-34D2-4428-9F98-945F25AA5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3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3842-F28D-7B7B-F622-3FCEEED7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1333E-0BF8-6AAD-2A00-9E9A0236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66FFF-C9E8-6147-74A1-283A199E5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9E45B-BC89-EA4A-36EC-E9BB3A4D0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A150-C82A-4C04-9986-5C8F06B25B2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D3F7A-E2BE-1E26-06BB-48BC9630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2962E-5F55-2D48-F4D3-337B1BF72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F32C-34D2-4428-9F98-945F25AA5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9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A2D3C-A85F-40E0-43C3-D3B96FCC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090412-1925-865E-F471-44F1EC78F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CCBF4-5620-75A6-1CA2-2D9E63D4F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3A1D7-BC81-4C86-054E-3A9335917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A150-C82A-4C04-9986-5C8F06B25B2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81016-3355-8BF2-0CEB-9DC1C69C9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B039C-8D84-6E80-3D5D-F93F3131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F32C-34D2-4428-9F98-945F25AA5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6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4F5705-6315-97E5-BD35-ACC62268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44A80-A904-845D-ECBB-C187E9119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BA6AF-CFA5-ECC4-BB64-922E07A0C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87A150-C82A-4C04-9986-5C8F06B25B2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8E9C3-9070-0674-796F-F4DAB88A4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E7E8B-BFA7-7E9E-0E80-C796C2A69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72F32C-34D2-4428-9F98-945F25AA5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6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8579-03B4-A68A-CE95-AFAB36765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Clase 7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4D2BD-76A7-BFD0-590E-C7DF3EFF5E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Análisis Exploratorio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0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38BBA-0BA1-AC70-C0A6-E09EB3F2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Hoy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A0DCE-FEF8-B8D0-0660-2BBD2F51C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Seguir con clase de ayer</a:t>
            </a:r>
          </a:p>
          <a:p>
            <a:endParaRPr lang="es-419" dirty="0"/>
          </a:p>
          <a:p>
            <a:r>
              <a:rPr lang="es-419" dirty="0"/>
              <a:t>Texto</a:t>
            </a:r>
          </a:p>
          <a:p>
            <a:endParaRPr lang="es-419" dirty="0"/>
          </a:p>
          <a:p>
            <a:r>
              <a:rPr lang="es-419" dirty="0"/>
              <a:t>Canciones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53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5BB16-4CDF-5D4F-C1BC-0FEE319A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TPs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2B9C1-77CA-1508-541D-BEA40E06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Pongamos todas las entregas al 2</a:t>
            </a:r>
            <a:r>
              <a:rPr lang="en-US" dirty="0"/>
              <a:t>/10</a:t>
            </a:r>
          </a:p>
          <a:p>
            <a:r>
              <a:rPr lang="en-US" dirty="0"/>
              <a:t>Todo es un </a:t>
            </a:r>
            <a:r>
              <a:rPr lang="en-US" dirty="0" err="1"/>
              <a:t>trabajo</a:t>
            </a:r>
            <a:r>
              <a:rPr lang="en-US" dirty="0"/>
              <a:t> final</a:t>
            </a:r>
          </a:p>
          <a:p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recibir</a:t>
            </a:r>
            <a:r>
              <a:rPr lang="en-US" dirty="0"/>
              <a:t> feedback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Grabaciones</a:t>
            </a:r>
            <a:r>
              <a:rPr lang="en-US" dirty="0"/>
              <a:t> de </a:t>
            </a:r>
            <a:r>
              <a:rPr lang="en-US" dirty="0" err="1"/>
              <a:t>clases</a:t>
            </a:r>
            <a:r>
              <a:rPr lang="en-US" dirty="0"/>
              <a:t> </a:t>
            </a:r>
            <a:r>
              <a:rPr lang="en-US" dirty="0" err="1"/>
              <a:t>expiran</a:t>
            </a:r>
            <a:r>
              <a:rPr lang="en-US" dirty="0"/>
              <a:t> un </a:t>
            </a:r>
            <a:r>
              <a:rPr lang="en-US" dirty="0" err="1"/>
              <a:t>mes</a:t>
            </a:r>
            <a:r>
              <a:rPr lang="en-US" dirty="0"/>
              <a:t> </a:t>
            </a:r>
            <a:r>
              <a:rPr lang="en-US" dirty="0" err="1"/>
              <a:t>despu</a:t>
            </a:r>
            <a:r>
              <a:rPr lang="es-419" dirty="0" err="1"/>
              <a:t>és</a:t>
            </a:r>
            <a:r>
              <a:rPr lang="es-419" dirty="0"/>
              <a:t> de la clase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33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B974-42A0-EF17-533D-630A3401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1BEE4-D5E4-8926-E298-3F8E6A423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 m</a:t>
            </a:r>
            <a:r>
              <a:rPr lang="es-419" dirty="0" err="1"/>
              <a:t>ás</a:t>
            </a:r>
            <a:r>
              <a:rPr lang="es-419" dirty="0"/>
              <a:t> básico (hoy)</a:t>
            </a:r>
            <a:r>
              <a:rPr lang="en-US" dirty="0"/>
              <a:t>:</a:t>
            </a:r>
            <a:endParaRPr lang="es-419" dirty="0"/>
          </a:p>
          <a:p>
            <a:pPr lvl="1"/>
            <a:r>
              <a:rPr lang="es-419" dirty="0"/>
              <a:t>Contar palabras</a:t>
            </a:r>
          </a:p>
          <a:p>
            <a:pPr lvl="1"/>
            <a:r>
              <a:rPr lang="es-419" dirty="0"/>
              <a:t>Contar caracteres</a:t>
            </a:r>
          </a:p>
          <a:p>
            <a:pPr lvl="1"/>
            <a:r>
              <a:rPr lang="es-419" dirty="0"/>
              <a:t>Ver palabras más usadas</a:t>
            </a:r>
          </a:p>
          <a:p>
            <a:pPr lvl="1"/>
            <a:r>
              <a:rPr lang="es-419" dirty="0"/>
              <a:t>Frecuencias</a:t>
            </a:r>
          </a:p>
          <a:p>
            <a:pPr lvl="1"/>
            <a:endParaRPr lang="es-419" dirty="0"/>
          </a:p>
          <a:p>
            <a:r>
              <a:rPr lang="es-419" dirty="0"/>
              <a:t>Otras cosas:</a:t>
            </a:r>
          </a:p>
          <a:p>
            <a:pPr lvl="1"/>
            <a:r>
              <a:rPr lang="es-419" dirty="0"/>
              <a:t>T</a:t>
            </a:r>
            <a:r>
              <a:rPr lang="en-US" dirty="0"/>
              <a:t>F-</a:t>
            </a:r>
            <a:r>
              <a:rPr lang="es-419" dirty="0"/>
              <a:t>IDF</a:t>
            </a:r>
          </a:p>
          <a:p>
            <a:pPr lvl="1"/>
            <a:r>
              <a:rPr lang="es-419" dirty="0" err="1"/>
              <a:t>Topic</a:t>
            </a:r>
            <a:r>
              <a:rPr lang="es-419" dirty="0"/>
              <a:t> </a:t>
            </a:r>
            <a:r>
              <a:rPr lang="es-419" dirty="0" err="1"/>
              <a:t>Analysis</a:t>
            </a:r>
            <a:endParaRPr lang="es-419" dirty="0"/>
          </a:p>
          <a:p>
            <a:pPr lvl="1"/>
            <a:r>
              <a:rPr lang="es-419" dirty="0" err="1"/>
              <a:t>Sentiment</a:t>
            </a:r>
            <a:r>
              <a:rPr lang="es-419" dirty="0"/>
              <a:t> </a:t>
            </a:r>
            <a:r>
              <a:rPr lang="es-419" dirty="0" err="1"/>
              <a:t>Analysis</a:t>
            </a:r>
            <a:endParaRPr lang="es-419" dirty="0"/>
          </a:p>
          <a:p>
            <a:pPr lvl="1"/>
            <a:r>
              <a:rPr lang="es-419" dirty="0" err="1"/>
              <a:t>OpenAI</a:t>
            </a:r>
            <a:endParaRPr lang="es-419" dirty="0"/>
          </a:p>
          <a:p>
            <a:pPr marL="457200" lvl="1" indent="0">
              <a:buNone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061903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69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Clase 7</vt:lpstr>
      <vt:lpstr>Hoy </vt:lpstr>
      <vt:lpstr>TPs</vt:lpstr>
      <vt:lpstr>Texto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Lezama Perez, Guillermo Roman</dc:creator>
  <cp:lastModifiedBy>Lezama Perez, Guillermo Roman</cp:lastModifiedBy>
  <cp:revision>2</cp:revision>
  <dcterms:created xsi:type="dcterms:W3CDTF">2024-08-28T10:55:58Z</dcterms:created>
  <dcterms:modified xsi:type="dcterms:W3CDTF">2024-08-28T13:01:11Z</dcterms:modified>
</cp:coreProperties>
</file>