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72F-A79E-458F-8BD5-13B408A5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EDA7-A92D-4C2C-6459-78AF7AA40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1FE0-F54D-95A2-6C9F-F2E99F1B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6A88-1483-B238-9673-37D76E86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7CFC-B06E-3C12-3DF5-F91DD16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6A5-8438-9B64-8BD3-0225EA0B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9920-AEFC-3F65-C8AC-940DD842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2C8E-CA7B-1E2F-8E2E-5C77620B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83BC-FB97-ED30-AAC0-19CD906D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D3F7-B246-412A-3132-025036A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1E156-E872-5176-6E9B-D0B8138F0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66F-529A-F4C9-0B62-B3C36667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F724-46BA-BF39-D273-F480AC4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CC74-7EE7-3561-FB86-3FF1D538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AD95-EF01-0B8F-4B6E-27022D94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9A86-9EF3-0BF0-CE1C-5120605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4676-E3B7-B2BE-A68F-E83F0A44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742-C8B5-CF00-536E-0D32C9AD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B2B7-E428-8BC1-F6FD-90E3A4EE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F0CF-1094-BF86-D1EE-2AF457DD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6406-C1C3-6A35-142C-B36B912B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81FF-4A11-7A67-7AAB-10AD7C8E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FAC1-BC15-1F36-4A32-1E4E139E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0458-F9BF-E3D8-7EC6-AF7B80B6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5C61-25BB-5972-7F17-0A38F48D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4BE4-F81C-DA46-5DB3-34BD1DB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8B2-BAE6-F84F-A923-1DAF418D6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598D8-6916-AC1A-91CE-8F937CD5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6E05-F623-F12E-A83A-CF704BEB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2C388-444E-76FD-D88D-2B897FA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4661-423F-B950-579B-8DE8C092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3393-87EB-9F6A-57D2-67F803ED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434C-F7DD-CBCA-8089-C7B1D7F0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0EB5-025C-0466-EE71-6C4C457C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D44C4-0874-C807-B885-F711ED03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849AE-84DD-4745-F8FD-87446282F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9657F-4A4F-0907-903B-C607AC44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03CA0-ED33-1901-04F4-CC4464DC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CA26-86FC-5BDE-2118-9BADF43A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FBF-79FF-9DE2-9938-F111F55B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2657-38C5-34DD-A808-4B3D74E4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A31B2-07CA-8B9A-BB4C-FD023964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AC0F0-08D0-9F13-143C-CCEFC6D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CD5EE-8857-2D99-606B-BAD3952E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5C46B-7812-97C7-8D9F-6205D357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41B44-29C9-9ADD-AFEB-496C9A6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6D3-B939-3DCB-B222-9014E7E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7C6C-3B54-8306-4947-FA2DB136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BCAD2-A756-D8AC-90DD-91E1D5F6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82F6-2AA0-4EFB-2800-BA0A9472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1766-52F1-DD31-31AA-D67118D9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3BD2B-3E41-EE05-5875-FEC3F9B3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668-2C3D-D6B8-375B-69134AA4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62002-ECE7-E74D-4FC0-87E90655D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02D3B-2217-7741-1FD0-25B496FE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7D47-D92F-100A-A22A-18E6B770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31395-50C7-7B48-0674-D1ABE6B3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0423-7168-3762-F1CD-F6F8BCE1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ACC21-2EB5-2BE7-4A35-1CB42DEF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7D09-575D-1BD3-A041-55626350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9D70-3D41-CBFD-E626-44DC3AD8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97199-21C8-48BC-80D7-9315298499E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62B7-4AE9-E19B-DCC4-88E2587A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CA3-930F-0E56-59B9-BBA7EC29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2A409-58B6-4F9D-B7C5-336FA162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FC85-CBD9-602B-13F6-2E4D3B7EC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8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90B7F-A43D-4D94-6DDB-320BE8142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s-419" dirty="0" err="1"/>
              <a:t>álisis</a:t>
            </a:r>
            <a:r>
              <a:rPr lang="es-419" dirty="0"/>
              <a:t> Exploratorio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0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4C0-7B13-EA8A-D988-494C478D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0928-6633-BF3E-76FF-2B83382A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Terminar con las </a:t>
            </a:r>
            <a:r>
              <a:rPr lang="es-419" dirty="0" err="1"/>
              <a:t>reviews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Canciones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382D-564E-6829-89E9-7C553E2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TP 3, TP 4, TP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418C-5910-5058-62F0-0D237E9E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postear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fin de </a:t>
            </a:r>
            <a:r>
              <a:rPr lang="en-US" dirty="0" err="1"/>
              <a:t>semana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7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382D-564E-6829-89E9-7C553E2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TF</a:t>
            </a:r>
            <a:r>
              <a:rPr lang="en-US" dirty="0"/>
              <a:t>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418C-5910-5058-62F0-0D237E9E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TF-IDF</a:t>
            </a:r>
            <a:r>
              <a:rPr lang="es-ES" dirty="0"/>
              <a:t> es una técnica utilizada para evaluar la importancia de una palabra en un documento dentro de un conjunto de documentos.</a:t>
            </a:r>
          </a:p>
          <a:p>
            <a:r>
              <a:rPr lang="es-ES" b="1" dirty="0"/>
              <a:t>TF (</a:t>
            </a:r>
            <a:r>
              <a:rPr lang="es-ES" b="1" dirty="0" err="1"/>
              <a:t>Term</a:t>
            </a:r>
            <a:r>
              <a:rPr lang="es-ES" b="1" dirty="0"/>
              <a:t> </a:t>
            </a:r>
            <a:r>
              <a:rPr lang="es-ES" b="1" dirty="0" err="1"/>
              <a:t>Frequency</a:t>
            </a:r>
            <a:r>
              <a:rPr lang="es-ES" b="1" dirty="0"/>
              <a:t>):</a:t>
            </a:r>
            <a:r>
              <a:rPr lang="es-ES" dirty="0"/>
              <a:t> Mide la frecuencia de una palabra en un documento específico.</a:t>
            </a:r>
          </a:p>
          <a:p>
            <a:r>
              <a:rPr lang="es-ES" b="1" dirty="0"/>
              <a:t>IDF (Inverse </a:t>
            </a:r>
            <a:r>
              <a:rPr lang="es-ES" b="1" dirty="0" err="1"/>
              <a:t>Document</a:t>
            </a:r>
            <a:r>
              <a:rPr lang="es-ES" b="1" dirty="0"/>
              <a:t> </a:t>
            </a:r>
            <a:r>
              <a:rPr lang="es-ES" b="1" dirty="0" err="1"/>
              <a:t>Frequency</a:t>
            </a:r>
            <a:r>
              <a:rPr lang="es-ES" b="1" dirty="0"/>
              <a:t>):</a:t>
            </a:r>
            <a:r>
              <a:rPr lang="es-ES" dirty="0"/>
              <a:t> Mide cuán común o raro es un término en todo el conjunto de documentos.</a:t>
            </a:r>
          </a:p>
          <a:p>
            <a:r>
              <a:rPr lang="es-ES" dirty="0"/>
              <a:t>Penaliza las palabras comunes y da más peso a las palabras que son raras en el conjunto de documentos, ayudando a identificar términos clave en un documento.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382D-564E-6829-89E9-7C553E2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418C-5910-5058-62F0-0D237E9E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Cosine</a:t>
            </a:r>
            <a:r>
              <a:rPr lang="es-ES" b="1" dirty="0"/>
              <a:t> </a:t>
            </a:r>
            <a:r>
              <a:rPr lang="es-ES" b="1" dirty="0" err="1"/>
              <a:t>Similarity</a:t>
            </a:r>
            <a:r>
              <a:rPr lang="es-ES" dirty="0"/>
              <a:t> es una métrica que mide la similitud entre dos vectores no nulos mediante el coseno del ángulo entre ellos.</a:t>
            </a:r>
          </a:p>
          <a:p>
            <a:pPr marL="0" indent="0" algn="ctr">
              <a:buNone/>
            </a:pPr>
            <a:r>
              <a:rPr lang="es-ES" dirty="0" err="1"/>
              <a:t>AxB</a:t>
            </a:r>
            <a:r>
              <a:rPr lang="es-ES" dirty="0"/>
              <a:t>/||A|| ||B||</a:t>
            </a:r>
          </a:p>
          <a:p>
            <a:r>
              <a:rPr lang="es-ES" dirty="0"/>
              <a:t>Entre -1 (opuestos) y 1 (idénticos</a:t>
            </a:r>
            <a:r>
              <a:rPr lang="en-US" dirty="0"/>
              <a:t>). </a:t>
            </a:r>
          </a:p>
          <a:p>
            <a:r>
              <a:rPr lang="en-US" dirty="0"/>
              <a:t>0 (no hay </a:t>
            </a:r>
            <a:r>
              <a:rPr lang="en-US" dirty="0" err="1"/>
              <a:t>relaci</a:t>
            </a:r>
            <a:r>
              <a:rPr lang="es-419" dirty="0" err="1"/>
              <a:t>ón</a:t>
            </a:r>
            <a:r>
              <a:rPr lang="es-419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9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3F0E-1590-B75F-63B9-CE651E4C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Otros comentarios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F1F0-F22F-4FF5-FBE3-73D836CB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Series de tiempo</a:t>
            </a:r>
          </a:p>
          <a:p>
            <a:endParaRPr lang="es-419" dirty="0"/>
          </a:p>
          <a:p>
            <a:r>
              <a:rPr lang="es-419" dirty="0"/>
              <a:t>Aplicación de </a:t>
            </a:r>
            <a:r>
              <a:rPr lang="es-419" dirty="0" err="1"/>
              <a:t>OpenAI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No SQL.</a:t>
            </a:r>
          </a:p>
          <a:p>
            <a:pPr lvl="1"/>
            <a:r>
              <a:rPr lang="es-419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0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Clase 8 !!!</vt:lpstr>
      <vt:lpstr>Hoy</vt:lpstr>
      <vt:lpstr>TP 3, TP 4, TP 5</vt:lpstr>
      <vt:lpstr>TF-IDF</vt:lpstr>
      <vt:lpstr>Cosine Similarity</vt:lpstr>
      <vt:lpstr>Otros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3</cp:revision>
  <dcterms:created xsi:type="dcterms:W3CDTF">2024-08-29T01:57:48Z</dcterms:created>
  <dcterms:modified xsi:type="dcterms:W3CDTF">2024-08-29T12:51:33Z</dcterms:modified>
</cp:coreProperties>
</file>