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Play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iRW4PNNW/O87kmnxchATXFymWe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Play-bold.fntdata"/><Relationship Id="rId10" Type="http://schemas.openxmlformats.org/officeDocument/2006/relationships/font" Target="fonts/Play-regular.fntdata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s-ES"/>
              <a:t>Clase nueeeeve</a:t>
            </a:r>
            <a:br>
              <a:rPr lang="es-ES"/>
            </a:br>
            <a:r>
              <a:rPr lang="es-ES"/>
              <a:t>Viernes!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/>
              <a:t>Análisis Exploratorio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ES"/>
              <a:t>Descomposición de Series Temporales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ES"/>
              <a:t>¿Qué es la Descomposición de Series Temporales?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/>
              <a:t>	Es el proceso de separar una serie temporal en componentes más simples y fácilmente interpretables.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ES"/>
              <a:t>Componentes Clave: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ES"/>
              <a:t>Tendencia (Trend): Movimiento a largo plazo que muestra la dirección general de los datos.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ES"/>
              <a:t>Estacionalidad (Seasonality): Patrones repetitivos y predecibles a corto plazo, como ciclos anuales.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ES"/>
              <a:t>Ruido (Noise): Fluctuaciones aleatorias que no siguen un patrón definido.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/>
              <a:t>Serie = TxExR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/>
              <a:t>Serie = T + E + 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ES"/>
              <a:t>¿Por qué es Importante?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ES"/>
              <a:t>Nos ayuda a entender qué parte de los datos es predecible y qué parte es ruido o variación aleatoria.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ES"/>
              <a:t>Análisis de Rezagos y Autocorrelación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ES"/>
              <a:t>¿Qué es un Rezago (Lag)?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ES"/>
              <a:t>Un rezago es un desplazamiento de los datos en el tiempo para comparar una observación con observaciones pasadas.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ES"/>
              <a:t>Lag Plot: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ES"/>
              <a:t>Una herramienta visual que muestra la relación entre los valores actuales y los valores retardados (anteriores) de la serie temporal.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ES"/>
              <a:t>Nos ayuda a identificar patrones cíclicos o repetitivos.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ES"/>
              <a:t>Autocorrelación: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ES"/>
              <a:t>Definición: Medida de la correlación entre observaciones en diferentes momentos en una serie temporal.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ES"/>
              <a:t>Función de Autocorrelación (ACF): Muestra cómo los valores de la serie están correlacionados con sus propios valores en diferentes retardos.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ES"/>
              <a:t>¿Por qué es Importante?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/>
              <a:t>	Identificar autocorrelación nos ayuda a entender si existen patrones predecibles en los datos que podrían usarse para hacer predicciones.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ES"/>
              <a:t>Estacionariedad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ES"/>
              <a:t>¿Qué es la Estacionariedad?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ES"/>
              <a:t>Una serie temporal es estacionaria si sus propiedades estadísticas (como la media y la varianza) son constantes en el tiempo.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ES"/>
              <a:t>¿Por qué es Importante?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ES"/>
              <a:t>Muchos modelos de series temporales asumen que los datos son estacionarios. Si la serie no es estacionaria, puede ser necesario transformarla antes de aplicar ciertos modelos.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ES"/>
              <a:t>Prueba de Dickey-Fuller Aumentada (ADF):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ES"/>
              <a:t>Una prueba estadística que se utiliza para determinar si una serie temporal es estacionaria.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ES"/>
              <a:t>Resultado: Un p-valor bajo (por debajo de 0.05) indica que la serie es estacionaria.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ES"/>
              <a:t>Transformaciones y Diferenciación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s-ES"/>
              <a:t>Transformación Logarítmica:</a:t>
            </a:r>
            <a:r>
              <a:rPr lang="es-ES"/>
              <a:t> Se utiliza para estabilizar la varianza en una serie temporal.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s-ES"/>
              <a:t>Ejemplo:</a:t>
            </a:r>
            <a:r>
              <a:rPr lang="es-ES"/>
              <a:t> Si los datos crecen exponencialmente, la transformación logarítmica puede hacer que la serie sea más fácil de modelar.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s-ES"/>
              <a:t>Diferenciación: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ES"/>
              <a:t>Proceso de restar un valor pasado de un valor actual para eliminar tendencias y convertir una serie no estacionaria en estacionaria.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s-ES"/>
              <a:t>¿Por qué es Importante?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ES"/>
              <a:t>Estas técnicas preparan los datos para el modelado al remover tendencias y estabilizar la varianza.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2024-08-29T21:52:16Z</dcterms:created>
  <dc:creator>Lezama Perez, Guillermo Roman</dc:creator>
</cp:coreProperties>
</file>