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Assistant Regular" charset="1" panose="00000500000000000000"/>
      <p:regular r:id="rId11"/>
    </p:embeddedFont>
    <p:embeddedFont>
      <p:font typeface="Assistant Regular Bold" charset="1" panose="00000700000000000000"/>
      <p:regular r:id="rId12"/>
    </p:embeddedFont>
    <p:embeddedFont>
      <p:font typeface="Linux Biolinum" charset="1" panose="02000503000000000000"/>
      <p:regular r:id="rId13"/>
    </p:embeddedFont>
    <p:embeddedFont>
      <p:font typeface="Linux Biolinum Bold" charset="1" panose="02000803000000000000"/>
      <p:regular r:id="rId14"/>
    </p:embeddedFont>
    <p:embeddedFont>
      <p:font typeface="Linux Biolinum Italics" charset="1" panose="02000503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Bold" charset="1" panose="00000400000000000000"/>
      <p:regular r:id="rId17"/>
    </p:embeddedFont>
    <p:embeddedFont>
      <p:font typeface="Poppins Thin Italics" charset="1" panose="00000300000000000000"/>
      <p:regular r:id="rId18"/>
    </p:embeddedFont>
    <p:embeddedFont>
      <p:font typeface="Poppins Thin Bold Italics" charset="1" panose="00000400000000000000"/>
      <p:regular r:id="rId19"/>
    </p:embeddedFont>
    <p:embeddedFont>
      <p:font typeface="The Seasons" charset="1" panose="00000000000000000000"/>
      <p:regular r:id="rId20"/>
    </p:embeddedFont>
    <p:embeddedFont>
      <p:font typeface="The Seasons Bold" charset="1" panose="00000000000000000000"/>
      <p:regular r:id="rId21"/>
    </p:embeddedFont>
    <p:embeddedFont>
      <p:font typeface="The Seasons Italics" charset="1" panose="00000000000000000000"/>
      <p:regular r:id="rId22"/>
    </p:embeddedFont>
    <p:embeddedFont>
      <p:font typeface="The Seasons 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2" Target="../media/image1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2" Target="../media/image1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48.png" Type="http://schemas.openxmlformats.org/officeDocument/2006/relationships/image"/><Relationship Id="rId12" Target="../media/image49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4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628336" y="-2739838"/>
            <a:ext cx="7537076" cy="7256937"/>
          </a:xfrm>
          <a:custGeom>
            <a:avLst/>
            <a:gdLst/>
            <a:ahLst/>
            <a:cxnLst/>
            <a:rect r="r" b="b" t="t" l="l"/>
            <a:pathLst>
              <a:path h="7256937" w="7537076">
                <a:moveTo>
                  <a:pt x="0" y="0"/>
                </a:moveTo>
                <a:lnTo>
                  <a:pt x="7537076" y="0"/>
                </a:lnTo>
                <a:lnTo>
                  <a:pt x="7537076" y="7256937"/>
                </a:lnTo>
                <a:lnTo>
                  <a:pt x="0" y="7256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659532" y="5764695"/>
            <a:ext cx="7256937" cy="6987210"/>
          </a:xfrm>
          <a:custGeom>
            <a:avLst/>
            <a:gdLst/>
            <a:ahLst/>
            <a:cxnLst/>
            <a:rect r="r" b="b" t="t" l="l"/>
            <a:pathLst>
              <a:path h="6987210" w="7256937">
                <a:moveTo>
                  <a:pt x="0" y="0"/>
                </a:moveTo>
                <a:lnTo>
                  <a:pt x="7256936" y="0"/>
                </a:lnTo>
                <a:lnTo>
                  <a:pt x="7256936" y="6987210"/>
                </a:lnTo>
                <a:lnTo>
                  <a:pt x="0" y="69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17509" y="2965577"/>
            <a:ext cx="14052982" cy="5548685"/>
            <a:chOff x="0" y="0"/>
            <a:chExt cx="18737309" cy="73982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95275"/>
              <a:ext cx="18737309" cy="5646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017"/>
                </a:lnSpc>
              </a:pPr>
              <a:r>
                <a:rPr lang="en-US" sz="16017">
                  <a:solidFill>
                    <a:srgbClr val="91612F"/>
                  </a:solidFill>
                  <a:latin typeface="Linux Biolinum"/>
                </a:rPr>
                <a:t>PocketPaw Co: ICT systems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545950"/>
              <a:ext cx="18737309" cy="852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5"/>
                </a:lnSpc>
              </a:pPr>
              <a:r>
                <a:rPr lang="en-US" sz="3804" spc="342">
                  <a:solidFill>
                    <a:srgbClr val="D4813E"/>
                  </a:solidFill>
                  <a:latin typeface="Assistant Regular"/>
                </a:rPr>
                <a:t>YOUR PET IN YOUR POCKET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-10800000">
            <a:off x="-662519" y="4657168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53844" y="7492036"/>
            <a:ext cx="4565087" cy="4498686"/>
          </a:xfrm>
          <a:custGeom>
            <a:avLst/>
            <a:gdLst/>
            <a:ahLst/>
            <a:cxnLst/>
            <a:rect r="r" b="b" t="t" l="l"/>
            <a:pathLst>
              <a:path h="4498686" w="4565087">
                <a:moveTo>
                  <a:pt x="0" y="0"/>
                </a:moveTo>
                <a:lnTo>
                  <a:pt x="4565088" y="0"/>
                </a:lnTo>
                <a:lnTo>
                  <a:pt x="4565088" y="4498686"/>
                </a:lnTo>
                <a:lnTo>
                  <a:pt x="0" y="4498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7259300" y="100211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97449" y="-1360712"/>
            <a:ext cx="4565087" cy="4498686"/>
          </a:xfrm>
          <a:custGeom>
            <a:avLst/>
            <a:gdLst/>
            <a:ahLst/>
            <a:cxnLst/>
            <a:rect r="r" b="b" t="t" l="l"/>
            <a:pathLst>
              <a:path h="4498686" w="4565087">
                <a:moveTo>
                  <a:pt x="0" y="0"/>
                </a:moveTo>
                <a:lnTo>
                  <a:pt x="4565087" y="0"/>
                </a:lnTo>
                <a:lnTo>
                  <a:pt x="4565087" y="4498685"/>
                </a:lnTo>
                <a:lnTo>
                  <a:pt x="0" y="4498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524557" y="1772738"/>
            <a:ext cx="1238886" cy="1192839"/>
            <a:chOff x="0" y="0"/>
            <a:chExt cx="1651848" cy="15904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51848" cy="1590452"/>
            </a:xfrm>
            <a:custGeom>
              <a:avLst/>
              <a:gdLst/>
              <a:ahLst/>
              <a:cxnLst/>
              <a:rect r="r" b="b" t="t" l="l"/>
              <a:pathLst>
                <a:path h="1590452" w="1651848">
                  <a:moveTo>
                    <a:pt x="0" y="0"/>
                  </a:moveTo>
                  <a:lnTo>
                    <a:pt x="1651848" y="0"/>
                  </a:lnTo>
                  <a:lnTo>
                    <a:pt x="1651848" y="1590452"/>
                  </a:lnTo>
                  <a:lnTo>
                    <a:pt x="0" y="1590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417016" y="414172"/>
              <a:ext cx="665416" cy="777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624586" y="1846741"/>
            <a:ext cx="1038829" cy="1044833"/>
          </a:xfrm>
          <a:custGeom>
            <a:avLst/>
            <a:gdLst/>
            <a:ahLst/>
            <a:cxnLst/>
            <a:rect r="r" b="b" t="t" l="l"/>
            <a:pathLst>
              <a:path h="1044833" w="1038829">
                <a:moveTo>
                  <a:pt x="0" y="0"/>
                </a:moveTo>
                <a:lnTo>
                  <a:pt x="1038828" y="0"/>
                </a:lnTo>
                <a:lnTo>
                  <a:pt x="1038828" y="1044833"/>
                </a:lnTo>
                <a:lnTo>
                  <a:pt x="0" y="10448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27081">
            <a:off x="3023403" y="6871988"/>
            <a:ext cx="411573" cy="413952"/>
          </a:xfrm>
          <a:custGeom>
            <a:avLst/>
            <a:gdLst/>
            <a:ahLst/>
            <a:cxnLst/>
            <a:rect r="r" b="b" t="t" l="l"/>
            <a:pathLst>
              <a:path h="413952" w="411573">
                <a:moveTo>
                  <a:pt x="0" y="0"/>
                </a:moveTo>
                <a:lnTo>
                  <a:pt x="411573" y="0"/>
                </a:lnTo>
                <a:lnTo>
                  <a:pt x="411573" y="413952"/>
                </a:lnTo>
                <a:lnTo>
                  <a:pt x="0" y="413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45769" y="-648575"/>
            <a:ext cx="4550578" cy="4381441"/>
          </a:xfrm>
          <a:custGeom>
            <a:avLst/>
            <a:gdLst/>
            <a:ahLst/>
            <a:cxnLst/>
            <a:rect r="r" b="b" t="t" l="l"/>
            <a:pathLst>
              <a:path h="4381441" w="4550578">
                <a:moveTo>
                  <a:pt x="0" y="0"/>
                </a:moveTo>
                <a:lnTo>
                  <a:pt x="4550578" y="0"/>
                </a:lnTo>
                <a:lnTo>
                  <a:pt x="4550578" y="4381441"/>
                </a:lnTo>
                <a:lnTo>
                  <a:pt x="0" y="438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08974" y="3160057"/>
            <a:ext cx="1599309" cy="1539866"/>
            <a:chOff x="0" y="0"/>
            <a:chExt cx="2132412" cy="20531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2412" cy="2053154"/>
            </a:xfrm>
            <a:custGeom>
              <a:avLst/>
              <a:gdLst/>
              <a:ahLst/>
              <a:cxnLst/>
              <a:rect r="r" b="b" t="t" l="l"/>
              <a:pathLst>
                <a:path h="2053154" w="2132412">
                  <a:moveTo>
                    <a:pt x="0" y="0"/>
                  </a:moveTo>
                  <a:lnTo>
                    <a:pt x="2132412" y="0"/>
                  </a:lnTo>
                  <a:lnTo>
                    <a:pt x="2132412" y="2053154"/>
                  </a:lnTo>
                  <a:lnTo>
                    <a:pt x="0" y="2053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50755" y="25896"/>
              <a:ext cx="2030903" cy="2001362"/>
            </a:xfrm>
            <a:custGeom>
              <a:avLst/>
              <a:gdLst/>
              <a:ahLst/>
              <a:cxnLst/>
              <a:rect r="r" b="b" t="t" l="l"/>
              <a:pathLst>
                <a:path h="2001362" w="2030903">
                  <a:moveTo>
                    <a:pt x="0" y="0"/>
                  </a:moveTo>
                  <a:lnTo>
                    <a:pt x="2030902" y="0"/>
                  </a:lnTo>
                  <a:lnTo>
                    <a:pt x="2030902" y="2001362"/>
                  </a:lnTo>
                  <a:lnTo>
                    <a:pt x="0" y="2001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500841" y="3160057"/>
            <a:ext cx="1599309" cy="1539866"/>
            <a:chOff x="0" y="0"/>
            <a:chExt cx="2132412" cy="20531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2412" cy="2053154"/>
            </a:xfrm>
            <a:custGeom>
              <a:avLst/>
              <a:gdLst/>
              <a:ahLst/>
              <a:cxnLst/>
              <a:rect r="r" b="b" t="t" l="l"/>
              <a:pathLst>
                <a:path h="2053154" w="2132412">
                  <a:moveTo>
                    <a:pt x="0" y="0"/>
                  </a:moveTo>
                  <a:lnTo>
                    <a:pt x="2132412" y="0"/>
                  </a:lnTo>
                  <a:lnTo>
                    <a:pt x="2132412" y="2053154"/>
                  </a:lnTo>
                  <a:lnTo>
                    <a:pt x="0" y="2053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50755" y="25896"/>
              <a:ext cx="2030903" cy="2001362"/>
            </a:xfrm>
            <a:custGeom>
              <a:avLst/>
              <a:gdLst/>
              <a:ahLst/>
              <a:cxnLst/>
              <a:rect r="r" b="b" t="t" l="l"/>
              <a:pathLst>
                <a:path h="2001362" w="2030903">
                  <a:moveTo>
                    <a:pt x="0" y="0"/>
                  </a:moveTo>
                  <a:lnTo>
                    <a:pt x="2030902" y="0"/>
                  </a:lnTo>
                  <a:lnTo>
                    <a:pt x="2030902" y="2001362"/>
                  </a:lnTo>
                  <a:lnTo>
                    <a:pt x="0" y="2001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2101689" y="2481852"/>
            <a:ext cx="3583276" cy="3531156"/>
          </a:xfrm>
          <a:custGeom>
            <a:avLst/>
            <a:gdLst/>
            <a:ahLst/>
            <a:cxnLst/>
            <a:rect r="r" b="b" t="t" l="l"/>
            <a:pathLst>
              <a:path h="3531156" w="358327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131367">
            <a:off x="15631026" y="7628333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20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20" y="0"/>
                </a:lnTo>
                <a:lnTo>
                  <a:pt x="1691220" y="462771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777066" y="3563508"/>
            <a:ext cx="1118852" cy="783197"/>
          </a:xfrm>
          <a:custGeom>
            <a:avLst/>
            <a:gdLst/>
            <a:ahLst/>
            <a:cxnLst/>
            <a:rect r="r" b="b" t="t" l="l"/>
            <a:pathLst>
              <a:path h="783197" w="1118852">
                <a:moveTo>
                  <a:pt x="0" y="0"/>
                </a:moveTo>
                <a:lnTo>
                  <a:pt x="1118852" y="0"/>
                </a:lnTo>
                <a:lnTo>
                  <a:pt x="1118852" y="783197"/>
                </a:lnTo>
                <a:lnTo>
                  <a:pt x="0" y="7831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506583" y="3626257"/>
            <a:ext cx="1204091" cy="720448"/>
          </a:xfrm>
          <a:custGeom>
            <a:avLst/>
            <a:gdLst/>
            <a:ahLst/>
            <a:cxnLst/>
            <a:rect r="r" b="b" t="t" l="l"/>
            <a:pathLst>
              <a:path h="720448" w="1204091">
                <a:moveTo>
                  <a:pt x="0" y="0"/>
                </a:moveTo>
                <a:lnTo>
                  <a:pt x="1204091" y="0"/>
                </a:lnTo>
                <a:lnTo>
                  <a:pt x="1204091" y="720448"/>
                </a:lnTo>
                <a:lnTo>
                  <a:pt x="0" y="7204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085614" y="3160057"/>
            <a:ext cx="1599309" cy="1539866"/>
            <a:chOff x="0" y="0"/>
            <a:chExt cx="2132412" cy="20531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32412" cy="2053154"/>
            </a:xfrm>
            <a:custGeom>
              <a:avLst/>
              <a:gdLst/>
              <a:ahLst/>
              <a:cxnLst/>
              <a:rect r="r" b="b" t="t" l="l"/>
              <a:pathLst>
                <a:path h="2053154" w="2132412">
                  <a:moveTo>
                    <a:pt x="0" y="0"/>
                  </a:moveTo>
                  <a:lnTo>
                    <a:pt x="2132412" y="0"/>
                  </a:lnTo>
                  <a:lnTo>
                    <a:pt x="2132412" y="2053154"/>
                  </a:lnTo>
                  <a:lnTo>
                    <a:pt x="0" y="2053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0800000">
              <a:off x="50755" y="25896"/>
              <a:ext cx="2030903" cy="2001362"/>
            </a:xfrm>
            <a:custGeom>
              <a:avLst/>
              <a:gdLst/>
              <a:ahLst/>
              <a:cxnLst/>
              <a:rect r="r" b="b" t="t" l="l"/>
              <a:pathLst>
                <a:path h="2001362" w="2030903">
                  <a:moveTo>
                    <a:pt x="0" y="0"/>
                  </a:moveTo>
                  <a:lnTo>
                    <a:pt x="2030902" y="0"/>
                  </a:lnTo>
                  <a:lnTo>
                    <a:pt x="2030902" y="2001362"/>
                  </a:lnTo>
                  <a:lnTo>
                    <a:pt x="0" y="2001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238785" y="3700690"/>
            <a:ext cx="1292967" cy="458599"/>
          </a:xfrm>
          <a:custGeom>
            <a:avLst/>
            <a:gdLst/>
            <a:ahLst/>
            <a:cxnLst/>
            <a:rect r="r" b="b" t="t" l="l"/>
            <a:pathLst>
              <a:path h="458599" w="1292967">
                <a:moveTo>
                  <a:pt x="0" y="0"/>
                </a:moveTo>
                <a:lnTo>
                  <a:pt x="1292967" y="0"/>
                </a:lnTo>
                <a:lnTo>
                  <a:pt x="1292967" y="458599"/>
                </a:lnTo>
                <a:lnTo>
                  <a:pt x="0" y="45859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83942" y="846289"/>
            <a:ext cx="14120116" cy="120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91612F"/>
                </a:solidFill>
                <a:latin typeface="Linux Biolinum"/>
              </a:rPr>
              <a:t>e-business 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58899" y="5096509"/>
            <a:ext cx="3499460" cy="31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91612F"/>
                </a:solidFill>
                <a:latin typeface="Assistant Regular Bold"/>
              </a:rPr>
              <a:t>SaaS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91612F"/>
                </a:solidFill>
                <a:latin typeface="Assistant Regular"/>
              </a:rPr>
              <a:t>Our software solution is cloud-based to provide a mobile application to users in a convenient and distributed manner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82248" y="5096509"/>
            <a:ext cx="3741699" cy="416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91612F"/>
                </a:solidFill>
                <a:latin typeface="Assistant Regular Bold"/>
              </a:rPr>
              <a:t>CRM tool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91612F"/>
                </a:solidFill>
                <a:latin typeface="Assistant Regular"/>
              </a:rPr>
              <a:t>A CRM tool can improve customer experience and increase productivity. It leads to stronger customer relationships, increased sales, and growth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3942" y="1841786"/>
            <a:ext cx="14120116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91612F"/>
                </a:solidFill>
                <a:latin typeface="Linux Biolinum"/>
              </a:rPr>
              <a:t>Value creation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35539" y="5096509"/>
            <a:ext cx="3499460" cy="416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91612F"/>
                </a:solidFill>
                <a:latin typeface="Assistant Regular Bold"/>
              </a:rPr>
              <a:t>Market studies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91612F"/>
                </a:solidFill>
                <a:latin typeface="Assistant Regular"/>
              </a:rPr>
              <a:t>It helps us to gain a deeper understanding of the target audience, consumer behavior, and market trends, in order to take the right business decisions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27081">
            <a:off x="2925381" y="6871988"/>
            <a:ext cx="411573" cy="413952"/>
          </a:xfrm>
          <a:custGeom>
            <a:avLst/>
            <a:gdLst/>
            <a:ahLst/>
            <a:cxnLst/>
            <a:rect r="r" b="b" t="t" l="l"/>
            <a:pathLst>
              <a:path h="413952" w="411573">
                <a:moveTo>
                  <a:pt x="0" y="0"/>
                </a:moveTo>
                <a:lnTo>
                  <a:pt x="411573" y="0"/>
                </a:lnTo>
                <a:lnTo>
                  <a:pt x="411573" y="413952"/>
                </a:lnTo>
                <a:lnTo>
                  <a:pt x="0" y="413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45769" y="-648575"/>
            <a:ext cx="4550578" cy="4381441"/>
          </a:xfrm>
          <a:custGeom>
            <a:avLst/>
            <a:gdLst/>
            <a:ahLst/>
            <a:cxnLst/>
            <a:rect r="r" b="b" t="t" l="l"/>
            <a:pathLst>
              <a:path h="4381441" w="4550578">
                <a:moveTo>
                  <a:pt x="0" y="0"/>
                </a:moveTo>
                <a:lnTo>
                  <a:pt x="4550578" y="0"/>
                </a:lnTo>
                <a:lnTo>
                  <a:pt x="4550578" y="4381441"/>
                </a:lnTo>
                <a:lnTo>
                  <a:pt x="0" y="438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10410" y="3211536"/>
            <a:ext cx="1443821" cy="1390157"/>
            <a:chOff x="0" y="0"/>
            <a:chExt cx="1925094" cy="1853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5094" cy="1853542"/>
            </a:xfrm>
            <a:custGeom>
              <a:avLst/>
              <a:gdLst/>
              <a:ahLst/>
              <a:cxnLst/>
              <a:rect r="r" b="b" t="t" l="l"/>
              <a:pathLst>
                <a:path h="1853542" w="1925094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r="r" b="b" t="t" l="l"/>
              <a:pathLst>
                <a:path h="1806786" w="1833454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533759" y="3211536"/>
            <a:ext cx="1443821" cy="1390157"/>
            <a:chOff x="0" y="0"/>
            <a:chExt cx="1925094" cy="18535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25094" cy="1853542"/>
            </a:xfrm>
            <a:custGeom>
              <a:avLst/>
              <a:gdLst/>
              <a:ahLst/>
              <a:cxnLst/>
              <a:rect r="r" b="b" t="t" l="l"/>
              <a:pathLst>
                <a:path h="1853542" w="1925094">
                  <a:moveTo>
                    <a:pt x="0" y="0"/>
                  </a:moveTo>
                  <a:lnTo>
                    <a:pt x="1925094" y="0"/>
                  </a:lnTo>
                  <a:lnTo>
                    <a:pt x="1925094" y="1853542"/>
                  </a:lnTo>
                  <a:lnTo>
                    <a:pt x="0" y="1853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0800000">
              <a:off x="45820" y="23378"/>
              <a:ext cx="1833454" cy="1806786"/>
            </a:xfrm>
            <a:custGeom>
              <a:avLst/>
              <a:gdLst/>
              <a:ahLst/>
              <a:cxnLst/>
              <a:rect r="r" b="b" t="t" l="l"/>
              <a:pathLst>
                <a:path h="1806786" w="1833454">
                  <a:moveTo>
                    <a:pt x="0" y="0"/>
                  </a:moveTo>
                  <a:lnTo>
                    <a:pt x="1833454" y="0"/>
                  </a:lnTo>
                  <a:lnTo>
                    <a:pt x="1833454" y="1806786"/>
                  </a:lnTo>
                  <a:lnTo>
                    <a:pt x="0" y="180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2101689" y="2481852"/>
            <a:ext cx="3583276" cy="3531156"/>
          </a:xfrm>
          <a:custGeom>
            <a:avLst/>
            <a:gdLst/>
            <a:ahLst/>
            <a:cxnLst/>
            <a:rect r="r" b="b" t="t" l="l"/>
            <a:pathLst>
              <a:path h="3531156" w="358327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131367">
            <a:off x="15631026" y="7628333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20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20" y="0"/>
                </a:lnTo>
                <a:lnTo>
                  <a:pt x="1691220" y="462771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12906" y="3384197"/>
            <a:ext cx="1038829" cy="1044833"/>
          </a:xfrm>
          <a:custGeom>
            <a:avLst/>
            <a:gdLst/>
            <a:ahLst/>
            <a:cxnLst/>
            <a:rect r="r" b="b" t="t" l="l"/>
            <a:pathLst>
              <a:path h="1044833" w="1038829">
                <a:moveTo>
                  <a:pt x="0" y="0"/>
                </a:moveTo>
                <a:lnTo>
                  <a:pt x="1038828" y="0"/>
                </a:lnTo>
                <a:lnTo>
                  <a:pt x="1038828" y="1044834"/>
                </a:lnTo>
                <a:lnTo>
                  <a:pt x="0" y="104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45080" y="3433474"/>
            <a:ext cx="767921" cy="767921"/>
          </a:xfrm>
          <a:custGeom>
            <a:avLst/>
            <a:gdLst/>
            <a:ahLst/>
            <a:cxnLst/>
            <a:rect r="r" b="b" t="t" l="l"/>
            <a:pathLst>
              <a:path h="767921" w="767921">
                <a:moveTo>
                  <a:pt x="0" y="0"/>
                </a:moveTo>
                <a:lnTo>
                  <a:pt x="767921" y="0"/>
                </a:lnTo>
                <a:lnTo>
                  <a:pt x="767921" y="767921"/>
                </a:lnTo>
                <a:lnTo>
                  <a:pt x="0" y="7679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42428" y="3817434"/>
            <a:ext cx="541146" cy="541146"/>
          </a:xfrm>
          <a:custGeom>
            <a:avLst/>
            <a:gdLst/>
            <a:ahLst/>
            <a:cxnLst/>
            <a:rect r="r" b="b" t="t" l="l"/>
            <a:pathLst>
              <a:path h="541146" w="541146">
                <a:moveTo>
                  <a:pt x="0" y="0"/>
                </a:moveTo>
                <a:lnTo>
                  <a:pt x="541146" y="0"/>
                </a:lnTo>
                <a:lnTo>
                  <a:pt x="541146" y="541146"/>
                </a:lnTo>
                <a:lnTo>
                  <a:pt x="0" y="541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83942" y="846289"/>
            <a:ext cx="14120116" cy="120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91612F"/>
                </a:solidFill>
                <a:latin typeface="Linux Biolinum"/>
              </a:rPr>
              <a:t>e-business 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82590" y="5147989"/>
            <a:ext cx="3499460" cy="3666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91612F"/>
                </a:solidFill>
                <a:latin typeface="Assistant Regular Bold"/>
              </a:rPr>
              <a:t>Freemium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91612F"/>
                </a:solidFill>
                <a:latin typeface="Assistant Regular"/>
              </a:rPr>
              <a:t>Our app is free to download and use, but users can purchase premium options for a monthly fee to access extra 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05950" y="5147989"/>
            <a:ext cx="3499460" cy="317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91612F"/>
                </a:solidFill>
                <a:latin typeface="Assistant Regular Bold"/>
              </a:rPr>
              <a:t>e-commerce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91612F"/>
                </a:solidFill>
                <a:latin typeface="Assistant Regular"/>
              </a:rPr>
              <a:t>Our range of products and services can be easily and conveniently purchased online from our official portal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3942" y="1841786"/>
            <a:ext cx="14120116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91612F"/>
                </a:solidFill>
                <a:latin typeface="Linux Biolinum"/>
              </a:rPr>
              <a:t>Value capture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43424" y="-4540127"/>
            <a:ext cx="7256937" cy="6987210"/>
          </a:xfrm>
          <a:custGeom>
            <a:avLst/>
            <a:gdLst/>
            <a:ahLst/>
            <a:cxnLst/>
            <a:rect r="r" b="b" t="t" l="l"/>
            <a:pathLst>
              <a:path h="6987210" w="7256937">
                <a:moveTo>
                  <a:pt x="0" y="0"/>
                </a:moveTo>
                <a:lnTo>
                  <a:pt x="7256937" y="0"/>
                </a:lnTo>
                <a:lnTo>
                  <a:pt x="7256937" y="6987209"/>
                </a:lnTo>
                <a:lnTo>
                  <a:pt x="0" y="6987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5572615" y="-1736148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0"/>
                </a:moveTo>
                <a:lnTo>
                  <a:pt x="0" y="0"/>
                </a:lnTo>
                <a:lnTo>
                  <a:pt x="0" y="4627714"/>
                </a:lnTo>
                <a:lnTo>
                  <a:pt x="1691219" y="4627714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18225" y="-267901"/>
            <a:ext cx="3583276" cy="3531156"/>
          </a:xfrm>
          <a:custGeom>
            <a:avLst/>
            <a:gdLst/>
            <a:ahLst/>
            <a:cxnLst/>
            <a:rect r="r" b="b" t="t" l="l"/>
            <a:pathLst>
              <a:path h="3531156" w="3583276">
                <a:moveTo>
                  <a:pt x="0" y="0"/>
                </a:moveTo>
                <a:lnTo>
                  <a:pt x="3583276" y="0"/>
                </a:lnTo>
                <a:lnTo>
                  <a:pt x="3583276" y="3531156"/>
                </a:lnTo>
                <a:lnTo>
                  <a:pt x="0" y="3531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524557" y="2581946"/>
            <a:ext cx="1238886" cy="1192839"/>
            <a:chOff x="0" y="0"/>
            <a:chExt cx="1651848" cy="1590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848" cy="1590452"/>
            </a:xfrm>
            <a:custGeom>
              <a:avLst/>
              <a:gdLst/>
              <a:ahLst/>
              <a:cxnLst/>
              <a:rect r="r" b="b" t="t" l="l"/>
              <a:pathLst>
                <a:path h="1590452" w="1651848">
                  <a:moveTo>
                    <a:pt x="0" y="0"/>
                  </a:moveTo>
                  <a:lnTo>
                    <a:pt x="1651848" y="0"/>
                  </a:lnTo>
                  <a:lnTo>
                    <a:pt x="1651848" y="1590452"/>
                  </a:lnTo>
                  <a:lnTo>
                    <a:pt x="0" y="1590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17016" y="414172"/>
              <a:ext cx="665416" cy="777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925445">
            <a:off x="-369802" y="8950855"/>
            <a:ext cx="3583276" cy="3531156"/>
          </a:xfrm>
          <a:custGeom>
            <a:avLst/>
            <a:gdLst/>
            <a:ahLst/>
            <a:cxnLst/>
            <a:rect r="r" b="b" t="t" l="l"/>
            <a:pathLst>
              <a:path h="3531156" w="3583276">
                <a:moveTo>
                  <a:pt x="0" y="0"/>
                </a:moveTo>
                <a:lnTo>
                  <a:pt x="3583276" y="0"/>
                </a:lnTo>
                <a:lnTo>
                  <a:pt x="3583276" y="3531155"/>
                </a:lnTo>
                <a:lnTo>
                  <a:pt x="0" y="3531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433727" y="6608788"/>
          <a:ext cx="13420545" cy="1666875"/>
        </p:xfrm>
        <a:graphic>
          <a:graphicData uri="http://schemas.openxmlformats.org/drawingml/2006/table">
            <a:tbl>
              <a:tblPr/>
              <a:tblGrid>
                <a:gridCol w="4473515"/>
                <a:gridCol w="4473515"/>
                <a:gridCol w="4473515"/>
              </a:tblGrid>
              <a:tr h="847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91612F"/>
                          </a:solidFill>
                          <a:latin typeface="Linux Biolinum"/>
                        </a:rPr>
                        <a:t>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91612F"/>
                          </a:solidFill>
                          <a:latin typeface="Linux Biolinum"/>
                        </a:rPr>
                        <a:t>WEBSITE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91612F"/>
                          </a:solidFill>
                          <a:latin typeface="Linux Biolinum"/>
                        </a:rPr>
                        <a:t>SOCIALS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91612F"/>
                          </a:solidFill>
                          <a:latin typeface="Assistant Regular"/>
                        </a:rPr>
                        <a:t>info@pocketpaw.com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91612F"/>
                          </a:solidFill>
                          <a:latin typeface="Assistant Regular"/>
                        </a:rPr>
                        <a:t>www.pocketpaw.com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91612F"/>
                          </a:solidFill>
                          <a:latin typeface="Assistant Regular"/>
                        </a:rPr>
                        <a:t>@pocketpaw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D48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3277694" y="3783597"/>
            <a:ext cx="11732612" cy="2343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91612F"/>
                </a:solidFill>
                <a:latin typeface="Linux Biolinum"/>
              </a:rPr>
              <a:t>Thanks for your participation!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624586" y="2655949"/>
            <a:ext cx="1038829" cy="1044833"/>
          </a:xfrm>
          <a:custGeom>
            <a:avLst/>
            <a:gdLst/>
            <a:ahLst/>
            <a:cxnLst/>
            <a:rect r="r" b="b" t="t" l="l"/>
            <a:pathLst>
              <a:path h="1044833" w="1038829">
                <a:moveTo>
                  <a:pt x="0" y="0"/>
                </a:moveTo>
                <a:lnTo>
                  <a:pt x="1038828" y="0"/>
                </a:lnTo>
                <a:lnTo>
                  <a:pt x="1038828" y="1044833"/>
                </a:lnTo>
                <a:lnTo>
                  <a:pt x="0" y="1044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75899" y="7715196"/>
            <a:ext cx="345503" cy="345503"/>
          </a:xfrm>
          <a:custGeom>
            <a:avLst/>
            <a:gdLst/>
            <a:ahLst/>
            <a:cxnLst/>
            <a:rect r="r" b="b" t="t" l="l"/>
            <a:pathLst>
              <a:path h="345503" w="345503">
                <a:moveTo>
                  <a:pt x="0" y="0"/>
                </a:moveTo>
                <a:lnTo>
                  <a:pt x="345503" y="0"/>
                </a:lnTo>
                <a:lnTo>
                  <a:pt x="345503" y="345503"/>
                </a:lnTo>
                <a:lnTo>
                  <a:pt x="0" y="3455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13217" y="2429653"/>
            <a:ext cx="12861567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Our team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20708" y="6314545"/>
            <a:ext cx="3306074" cy="1284079"/>
            <a:chOff x="0" y="0"/>
            <a:chExt cx="4408098" cy="171210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4408098" cy="466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500" spc="125">
                  <a:solidFill>
                    <a:srgbClr val="91612F"/>
                  </a:solidFill>
                  <a:latin typeface="Linux Biolinum"/>
                </a:rPr>
                <a:t>CEO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63217"/>
              <a:ext cx="440809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C46E28"/>
                  </a:solidFill>
                  <a:latin typeface="Assistant Regular"/>
                </a:rPr>
                <a:t>Data Science Engineer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71457"/>
              <a:ext cx="4408098" cy="440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5400000">
            <a:off x="2619493" y="4718470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7"/>
                </a:lnTo>
                <a:lnTo>
                  <a:pt x="459346" y="1256917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20708" y="4805074"/>
            <a:ext cx="3340848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David Pérez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803152" y="6314545"/>
            <a:ext cx="3306074" cy="1284079"/>
            <a:chOff x="0" y="0"/>
            <a:chExt cx="4408098" cy="171210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38100"/>
              <a:ext cx="4408098" cy="466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500" spc="125">
                  <a:solidFill>
                    <a:srgbClr val="91612F"/>
                  </a:solidFill>
                  <a:latin typeface="Linux Biolinum"/>
                </a:rPr>
                <a:t>CFO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63217"/>
              <a:ext cx="440809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C46E28"/>
                  </a:solidFill>
                  <a:latin typeface="Assistant Regular"/>
                </a:rPr>
                <a:t>Computer Engineer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71457"/>
              <a:ext cx="4408098" cy="440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false" rot="5400000">
            <a:off x="6201937" y="4718470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7"/>
                </a:lnTo>
                <a:lnTo>
                  <a:pt x="459346" y="1256917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803152" y="4805074"/>
            <a:ext cx="3340848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Federico</a:t>
            </a:r>
          </a:p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Falcone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382125" y="6314545"/>
            <a:ext cx="3306074" cy="1284079"/>
            <a:chOff x="0" y="0"/>
            <a:chExt cx="4408098" cy="171210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38100"/>
              <a:ext cx="4408098" cy="466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500" spc="125">
                  <a:solidFill>
                    <a:srgbClr val="91612F"/>
                  </a:solidFill>
                  <a:latin typeface="Linux Biolinum"/>
                </a:rPr>
                <a:t>CEO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63217"/>
              <a:ext cx="440809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C46E28"/>
                  </a:solidFill>
                  <a:latin typeface="Assistant Regular"/>
                </a:rPr>
                <a:t>Data Science Engineer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271457"/>
              <a:ext cx="4408098" cy="440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true" flipV="false" rot="5400000">
            <a:off x="9780910" y="4718470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7"/>
                </a:lnTo>
                <a:lnTo>
                  <a:pt x="459346" y="1256917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382125" y="4805074"/>
            <a:ext cx="3340848" cy="212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Gullem </a:t>
            </a:r>
          </a:p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Escriba</a:t>
            </a:r>
          </a:p>
          <a:p>
            <a:pPr>
              <a:lnSpc>
                <a:spcPts val="5499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13275019" y="6314545"/>
            <a:ext cx="3306074" cy="1284079"/>
            <a:chOff x="0" y="0"/>
            <a:chExt cx="4408098" cy="1712105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38100"/>
              <a:ext cx="4408098" cy="466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500" spc="125">
                  <a:solidFill>
                    <a:srgbClr val="91612F"/>
                  </a:solidFill>
                  <a:latin typeface="Linux Biolinum"/>
                </a:rPr>
                <a:t>GENERAL MANAGER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663217"/>
              <a:ext cx="440809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C46E28"/>
                  </a:solidFill>
                  <a:latin typeface="Assistant Regular"/>
                </a:rPr>
                <a:t>Audiovisual Engineer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271457"/>
              <a:ext cx="4408098" cy="440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false" rot="5400000">
            <a:off x="13673804" y="4718470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7"/>
                </a:lnTo>
                <a:lnTo>
                  <a:pt x="459346" y="1256917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275019" y="4805074"/>
            <a:ext cx="2985679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5499">
                <a:solidFill>
                  <a:srgbClr val="91612F"/>
                </a:solidFill>
                <a:latin typeface="Linux Biolinum"/>
              </a:rPr>
              <a:t>Oriol Soler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5312465" y="6482963"/>
            <a:ext cx="9438018" cy="2394897"/>
          </a:xfrm>
          <a:custGeom>
            <a:avLst/>
            <a:gdLst/>
            <a:ahLst/>
            <a:cxnLst/>
            <a:rect r="r" b="b" t="t" l="l"/>
            <a:pathLst>
              <a:path h="2394897" w="9438018">
                <a:moveTo>
                  <a:pt x="0" y="0"/>
                </a:moveTo>
                <a:lnTo>
                  <a:pt x="9438018" y="0"/>
                </a:lnTo>
                <a:lnTo>
                  <a:pt x="9438018" y="2394897"/>
                </a:lnTo>
                <a:lnTo>
                  <a:pt x="0" y="23948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61457" y="1028700"/>
            <a:ext cx="1766393" cy="1700739"/>
            <a:chOff x="0" y="0"/>
            <a:chExt cx="2355190" cy="22676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5190" cy="2267652"/>
            </a:xfrm>
            <a:custGeom>
              <a:avLst/>
              <a:gdLst/>
              <a:ahLst/>
              <a:cxnLst/>
              <a:rect r="r" b="b" t="t" l="l"/>
              <a:pathLst>
                <a:path h="2267652" w="2355190">
                  <a:moveTo>
                    <a:pt x="0" y="0"/>
                  </a:moveTo>
                  <a:lnTo>
                    <a:pt x="2355190" y="0"/>
                  </a:lnTo>
                  <a:lnTo>
                    <a:pt x="2355190" y="2267652"/>
                  </a:lnTo>
                  <a:lnTo>
                    <a:pt x="0" y="2267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94578" y="600233"/>
              <a:ext cx="948744" cy="1099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604077" y="1134213"/>
            <a:ext cx="1481152" cy="1489714"/>
          </a:xfrm>
          <a:custGeom>
            <a:avLst/>
            <a:gdLst/>
            <a:ahLst/>
            <a:cxnLst/>
            <a:rect r="r" b="b" t="t" l="l"/>
            <a:pathLst>
              <a:path h="1489714" w="1481152">
                <a:moveTo>
                  <a:pt x="0" y="0"/>
                </a:moveTo>
                <a:lnTo>
                  <a:pt x="1481153" y="0"/>
                </a:lnTo>
                <a:lnTo>
                  <a:pt x="1481153" y="1489714"/>
                </a:lnTo>
                <a:lnTo>
                  <a:pt x="0" y="14897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731042" y="5577052"/>
            <a:ext cx="5222311" cy="1811822"/>
          </a:xfrm>
          <a:custGeom>
            <a:avLst/>
            <a:gdLst/>
            <a:ahLst/>
            <a:cxnLst/>
            <a:rect r="r" b="b" t="t" l="l"/>
            <a:pathLst>
              <a:path h="1811822" w="5222311">
                <a:moveTo>
                  <a:pt x="0" y="0"/>
                </a:moveTo>
                <a:lnTo>
                  <a:pt x="5222311" y="0"/>
                </a:lnTo>
                <a:lnTo>
                  <a:pt x="5222311" y="1811822"/>
                </a:lnTo>
                <a:lnTo>
                  <a:pt x="0" y="181182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03203" y="1417459"/>
            <a:ext cx="10316815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Value Chain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83962" y="3248393"/>
            <a:ext cx="2954734" cy="2482385"/>
            <a:chOff x="0" y="0"/>
            <a:chExt cx="812800" cy="6828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BC7B6A"/>
                  </a:solidFill>
                  <a:latin typeface="Fredoka One"/>
                </a:rPr>
                <a:t>Market research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83415" y="3248393"/>
            <a:ext cx="2954734" cy="2482385"/>
            <a:chOff x="0" y="0"/>
            <a:chExt cx="812800" cy="68286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77800" y="-57150"/>
              <a:ext cx="558800" cy="740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2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 Marketing and Sales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750483" y="3250791"/>
            <a:ext cx="2954734" cy="2482385"/>
            <a:chOff x="0" y="0"/>
            <a:chExt cx="812800" cy="6828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Customer Feedback and Analysis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976473" y="3250791"/>
            <a:ext cx="2901409" cy="1132285"/>
            <a:chOff x="0" y="0"/>
            <a:chExt cx="874899" cy="3414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4899" cy="341432"/>
            </a:xfrm>
            <a:custGeom>
              <a:avLst/>
              <a:gdLst/>
              <a:ahLst/>
              <a:cxnLst/>
              <a:rect r="r" b="b" t="t" l="l"/>
              <a:pathLst>
                <a:path h="341432" w="874899">
                  <a:moveTo>
                    <a:pt x="671699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874899" y="341432"/>
                  </a:lnTo>
                  <a:lnTo>
                    <a:pt x="671699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71699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Delivery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89410" y="4604549"/>
            <a:ext cx="2875537" cy="1128628"/>
            <a:chOff x="0" y="0"/>
            <a:chExt cx="869907" cy="3414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App Download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251655" y="3253189"/>
            <a:ext cx="5271782" cy="1132285"/>
            <a:chOff x="0" y="0"/>
            <a:chExt cx="1589667" cy="3414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89667" cy="341432"/>
            </a:xfrm>
            <a:custGeom>
              <a:avLst/>
              <a:gdLst/>
              <a:ahLst/>
              <a:cxnLst/>
              <a:rect r="r" b="b" t="t" l="l"/>
              <a:pathLst>
                <a:path h="341432" w="1589667">
                  <a:moveTo>
                    <a:pt x="1386467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1589667" y="341432"/>
                  </a:lnTo>
                  <a:lnTo>
                    <a:pt x="1386467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138646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"/>
                </a:rPr>
                <a:t>Purchase physical device orders from customers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277527" y="4604549"/>
            <a:ext cx="2875537" cy="1128628"/>
            <a:chOff x="0" y="0"/>
            <a:chExt cx="869907" cy="34143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Update Virtual Services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336394" y="3245996"/>
            <a:ext cx="2954734" cy="2482385"/>
            <a:chOff x="0" y="0"/>
            <a:chExt cx="812800" cy="68286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"/>
                </a:rPr>
                <a:t>After Sales Support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647899" y="4602151"/>
            <a:ext cx="2875537" cy="1128628"/>
            <a:chOff x="0" y="0"/>
            <a:chExt cx="869907" cy="34143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139700" lIns="139700" bIns="139700" rIns="1397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Registration on servers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33372" y="2565785"/>
            <a:ext cx="2954734" cy="2482385"/>
            <a:chOff x="0" y="0"/>
            <a:chExt cx="812800" cy="6828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BC7B6A"/>
                  </a:solidFill>
                  <a:latin typeface="Fredoka One"/>
                </a:rPr>
                <a:t>Market research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932825" y="2568183"/>
            <a:ext cx="2954734" cy="2482385"/>
            <a:chOff x="0" y="0"/>
            <a:chExt cx="812800" cy="6828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57150"/>
              <a:ext cx="558800" cy="740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2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 Marketing and Sales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99893" y="2568183"/>
            <a:ext cx="2954734" cy="2482385"/>
            <a:chOff x="0" y="0"/>
            <a:chExt cx="812800" cy="6828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Customer Feedback and Analysis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025884" y="2563387"/>
            <a:ext cx="2901409" cy="1132285"/>
            <a:chOff x="0" y="0"/>
            <a:chExt cx="874899" cy="3414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4899" cy="341432"/>
            </a:xfrm>
            <a:custGeom>
              <a:avLst/>
              <a:gdLst/>
              <a:ahLst/>
              <a:cxnLst/>
              <a:rect r="r" b="b" t="t" l="l"/>
              <a:pathLst>
                <a:path h="341432" w="874899">
                  <a:moveTo>
                    <a:pt x="671699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874899" y="341432"/>
                  </a:lnTo>
                  <a:lnTo>
                    <a:pt x="671699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671699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Delivery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038820" y="3917144"/>
            <a:ext cx="2875537" cy="1128628"/>
            <a:chOff x="0" y="0"/>
            <a:chExt cx="869907" cy="3414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App Download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01065" y="2563387"/>
            <a:ext cx="5271782" cy="1132285"/>
            <a:chOff x="0" y="0"/>
            <a:chExt cx="1589667" cy="3414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89667" cy="341432"/>
            </a:xfrm>
            <a:custGeom>
              <a:avLst/>
              <a:gdLst/>
              <a:ahLst/>
              <a:cxnLst/>
              <a:rect r="r" b="b" t="t" l="l"/>
              <a:pathLst>
                <a:path h="341432" w="1589667">
                  <a:moveTo>
                    <a:pt x="1386467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1589667" y="341432"/>
                  </a:lnTo>
                  <a:lnTo>
                    <a:pt x="1386467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138646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"/>
                </a:rPr>
                <a:t>Purchase physical device orders from customers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26937" y="3914746"/>
            <a:ext cx="2875537" cy="1128628"/>
            <a:chOff x="0" y="0"/>
            <a:chExt cx="869907" cy="3414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Update Virtual Services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385805" y="2563387"/>
            <a:ext cx="2954734" cy="2482385"/>
            <a:chOff x="0" y="0"/>
            <a:chExt cx="812800" cy="68286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"/>
                </a:rPr>
                <a:t>After Sales Support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697310" y="3912348"/>
            <a:ext cx="2875537" cy="1128628"/>
            <a:chOff x="0" y="0"/>
            <a:chExt cx="869907" cy="3414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139700" lIns="139700" bIns="139700" rIns="1397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Registration on servers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45015" y="5267245"/>
            <a:ext cx="16913867" cy="952938"/>
            <a:chOff x="0" y="0"/>
            <a:chExt cx="4454681" cy="25097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454681" cy="250979"/>
            </a:xfrm>
            <a:custGeom>
              <a:avLst/>
              <a:gdLst/>
              <a:ahLst/>
              <a:cxnLst/>
              <a:rect r="r" b="b" t="t" l="l"/>
              <a:pathLst>
                <a:path h="250979" w="4454681">
                  <a:moveTo>
                    <a:pt x="0" y="0"/>
                  </a:moveTo>
                  <a:lnTo>
                    <a:pt x="4251481" y="0"/>
                  </a:lnTo>
                  <a:lnTo>
                    <a:pt x="4454681" y="125490"/>
                  </a:lnTo>
                  <a:lnTo>
                    <a:pt x="4251481" y="250979"/>
                  </a:lnTo>
                  <a:lnTo>
                    <a:pt x="0" y="250979"/>
                  </a:lnTo>
                  <a:lnTo>
                    <a:pt x="203200" y="125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995"/>
            </a:solidFill>
            <a:ln w="19050" cap="sq">
              <a:solidFill>
                <a:srgbClr val="835F47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77800" y="-47625"/>
              <a:ext cx="4200681" cy="298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0"/>
                </a:lnSpc>
              </a:pPr>
              <a:r>
                <a:rPr lang="en-US" sz="2486">
                  <a:solidFill>
                    <a:srgbClr val="835F47"/>
                  </a:solidFill>
                  <a:latin typeface="Linux Biolinum Bold"/>
                </a:rPr>
                <a:t>Human Resources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3985593" y="793233"/>
            <a:ext cx="10316815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Enhanced Value Chain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622669" y="6439257"/>
            <a:ext cx="16913867" cy="952938"/>
            <a:chOff x="0" y="0"/>
            <a:chExt cx="4454681" cy="25097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54681" cy="250979"/>
            </a:xfrm>
            <a:custGeom>
              <a:avLst/>
              <a:gdLst/>
              <a:ahLst/>
              <a:cxnLst/>
              <a:rect r="r" b="b" t="t" l="l"/>
              <a:pathLst>
                <a:path h="250979" w="4454681">
                  <a:moveTo>
                    <a:pt x="0" y="0"/>
                  </a:moveTo>
                  <a:lnTo>
                    <a:pt x="4251481" y="0"/>
                  </a:lnTo>
                  <a:lnTo>
                    <a:pt x="4454681" y="125490"/>
                  </a:lnTo>
                  <a:lnTo>
                    <a:pt x="4251481" y="250979"/>
                  </a:lnTo>
                  <a:lnTo>
                    <a:pt x="0" y="250979"/>
                  </a:lnTo>
                  <a:lnTo>
                    <a:pt x="203200" y="125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995"/>
            </a:solidFill>
            <a:ln w="19050" cap="sq">
              <a:solidFill>
                <a:srgbClr val="835F47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77800" y="-47625"/>
              <a:ext cx="4200681" cy="298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0"/>
                </a:lnSpc>
              </a:pPr>
              <a:r>
                <a:rPr lang="en-US" sz="2486">
                  <a:solidFill>
                    <a:srgbClr val="835F47"/>
                  </a:solidFill>
                  <a:latin typeface="Linux Biolinum Bold"/>
                </a:rPr>
                <a:t>Administration and Sales Team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33372" y="7611270"/>
            <a:ext cx="16913867" cy="952938"/>
            <a:chOff x="0" y="0"/>
            <a:chExt cx="4454681" cy="25097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454681" cy="250979"/>
            </a:xfrm>
            <a:custGeom>
              <a:avLst/>
              <a:gdLst/>
              <a:ahLst/>
              <a:cxnLst/>
              <a:rect r="r" b="b" t="t" l="l"/>
              <a:pathLst>
                <a:path h="250979" w="4454681">
                  <a:moveTo>
                    <a:pt x="0" y="0"/>
                  </a:moveTo>
                  <a:lnTo>
                    <a:pt x="4251481" y="0"/>
                  </a:lnTo>
                  <a:lnTo>
                    <a:pt x="4454681" y="125490"/>
                  </a:lnTo>
                  <a:lnTo>
                    <a:pt x="4251481" y="250979"/>
                  </a:lnTo>
                  <a:lnTo>
                    <a:pt x="0" y="250979"/>
                  </a:lnTo>
                  <a:lnTo>
                    <a:pt x="203200" y="125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995"/>
            </a:solidFill>
            <a:ln w="19050" cap="sq">
              <a:solidFill>
                <a:srgbClr val="835F47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177800" y="-47625"/>
              <a:ext cx="4200681" cy="298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0"/>
                </a:lnSpc>
              </a:pPr>
              <a:r>
                <a:rPr lang="en-US" sz="2486">
                  <a:solidFill>
                    <a:srgbClr val="835F47"/>
                  </a:solidFill>
                  <a:latin typeface="Linux Biolinum Bold"/>
                </a:rPr>
                <a:t>Development Team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02344" y="1983678"/>
            <a:ext cx="1683312" cy="168331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35F4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GENERAL DIRECTOR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4656" y="3781290"/>
            <a:ext cx="1982891" cy="991445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4C01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BUSINESS DEVELOPMENT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98622" y="3781290"/>
            <a:ext cx="1982891" cy="991445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OPERATIONS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62588" y="3781290"/>
            <a:ext cx="1982891" cy="991445"/>
            <a:chOff x="0" y="0"/>
            <a:chExt cx="812800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E8B2A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FINANCE GA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27311" y="3781290"/>
            <a:ext cx="1982891" cy="991445"/>
            <a:chOff x="0" y="0"/>
            <a:chExt cx="81280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C46E2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CLIENT SUPPORT</a:t>
              </a:r>
            </a:p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[OutSourced]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92034" y="3781290"/>
            <a:ext cx="1982891" cy="991445"/>
            <a:chOff x="0" y="0"/>
            <a:chExt cx="81280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ED57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TECH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38095" y="793233"/>
            <a:ext cx="13826796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STRUCTURE OF BUSINESS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802515" y="7213032"/>
            <a:ext cx="1775106" cy="177510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LOGISTIC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38549" y="5168377"/>
            <a:ext cx="1775106" cy="177510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4C01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MARKETING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38549" y="7213032"/>
            <a:ext cx="1775106" cy="177510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4C01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SALES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02515" y="5168377"/>
            <a:ext cx="1775106" cy="177510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PURCHASING &amp; PRODUCTION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695927" y="5168377"/>
            <a:ext cx="1775106" cy="177510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ED57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DEVELOPMENT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695927" y="7213032"/>
            <a:ext cx="1775106" cy="1775106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FED57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38100" y="-9525"/>
              <a:ext cx="7366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MAINTENANCE</a:t>
              </a:r>
            </a:p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[OutSourced]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556000" y="3781290"/>
            <a:ext cx="1982891" cy="991445"/>
            <a:chOff x="0" y="0"/>
            <a:chExt cx="812800" cy="406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C46E2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"/>
                </a:rPr>
                <a:t>HUMAN RESOURCES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9634404" y="5669892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6"/>
                </a:lnTo>
                <a:lnTo>
                  <a:pt x="459346" y="1256916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2382668" y="5710276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6"/>
                </a:lnTo>
                <a:lnTo>
                  <a:pt x="459346" y="1256916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400000">
            <a:off x="2401857" y="2060863"/>
            <a:ext cx="452813" cy="1239039"/>
          </a:xfrm>
          <a:custGeom>
            <a:avLst/>
            <a:gdLst/>
            <a:ahLst/>
            <a:cxnLst/>
            <a:rect r="r" b="b" t="t" l="l"/>
            <a:pathLst>
              <a:path h="1239039" w="452813">
                <a:moveTo>
                  <a:pt x="452813" y="0"/>
                </a:moveTo>
                <a:lnTo>
                  <a:pt x="0" y="0"/>
                </a:lnTo>
                <a:lnTo>
                  <a:pt x="0" y="1239039"/>
                </a:lnTo>
                <a:lnTo>
                  <a:pt x="452813" y="1239039"/>
                </a:lnTo>
                <a:lnTo>
                  <a:pt x="4528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5400000">
            <a:off x="9791659" y="2079699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6"/>
                </a:lnTo>
                <a:lnTo>
                  <a:pt x="459346" y="1256916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18490" y="5764909"/>
            <a:ext cx="1066882" cy="1066882"/>
          </a:xfrm>
          <a:custGeom>
            <a:avLst/>
            <a:gdLst/>
            <a:ahLst/>
            <a:cxnLst/>
            <a:rect r="r" b="b" t="t" l="l"/>
            <a:pathLst>
              <a:path h="1066882" w="1066882">
                <a:moveTo>
                  <a:pt x="0" y="0"/>
                </a:moveTo>
                <a:lnTo>
                  <a:pt x="1066881" y="0"/>
                </a:lnTo>
                <a:lnTo>
                  <a:pt x="1066881" y="1066882"/>
                </a:lnTo>
                <a:lnTo>
                  <a:pt x="0" y="1066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78900" y="5850431"/>
            <a:ext cx="989196" cy="976606"/>
          </a:xfrm>
          <a:custGeom>
            <a:avLst/>
            <a:gdLst/>
            <a:ahLst/>
            <a:cxnLst/>
            <a:rect r="r" b="b" t="t" l="l"/>
            <a:pathLst>
              <a:path h="976606" w="989196">
                <a:moveTo>
                  <a:pt x="0" y="0"/>
                </a:moveTo>
                <a:lnTo>
                  <a:pt x="989195" y="0"/>
                </a:lnTo>
                <a:lnTo>
                  <a:pt x="989195" y="976606"/>
                </a:lnTo>
                <a:lnTo>
                  <a:pt x="0" y="976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18475" y="1766779"/>
            <a:ext cx="1805714" cy="1805714"/>
          </a:xfrm>
          <a:custGeom>
            <a:avLst/>
            <a:gdLst/>
            <a:ahLst/>
            <a:cxnLst/>
            <a:rect r="r" b="b" t="t" l="l"/>
            <a:pathLst>
              <a:path h="1805714" w="1805714">
                <a:moveTo>
                  <a:pt x="0" y="0"/>
                </a:moveTo>
                <a:lnTo>
                  <a:pt x="1805714" y="0"/>
                </a:lnTo>
                <a:lnTo>
                  <a:pt x="1805714" y="1805714"/>
                </a:lnTo>
                <a:lnTo>
                  <a:pt x="0" y="18057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29851" y="2209514"/>
            <a:ext cx="920244" cy="920244"/>
          </a:xfrm>
          <a:custGeom>
            <a:avLst/>
            <a:gdLst/>
            <a:ahLst/>
            <a:cxnLst/>
            <a:rect r="r" b="b" t="t" l="l"/>
            <a:pathLst>
              <a:path h="920244" w="920244">
                <a:moveTo>
                  <a:pt x="0" y="0"/>
                </a:moveTo>
                <a:lnTo>
                  <a:pt x="920244" y="0"/>
                </a:lnTo>
                <a:lnTo>
                  <a:pt x="920244" y="920244"/>
                </a:lnTo>
                <a:lnTo>
                  <a:pt x="0" y="920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85593" y="793233"/>
            <a:ext cx="10316815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BASIC PROCESSES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83869" y="5949861"/>
            <a:ext cx="5103857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9"/>
              </a:lnSpc>
            </a:pPr>
            <a:r>
              <a:rPr lang="en-US" sz="2499" spc="124">
                <a:solidFill>
                  <a:srgbClr val="91612F"/>
                </a:solidFill>
                <a:latin typeface="Linux Biolinum Bold"/>
              </a:rPr>
              <a:t>SERVICE / PRODUCT UPDATING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78891" y="6157062"/>
            <a:ext cx="5118974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9"/>
              </a:lnSpc>
            </a:pPr>
            <a:r>
              <a:rPr lang="en-US" sz="2499" spc="124">
                <a:solidFill>
                  <a:srgbClr val="91612F"/>
                </a:solidFill>
                <a:latin typeface="Linux Biolinum Bold"/>
              </a:rPr>
              <a:t>INCIDENT QUERYING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33678" y="2381163"/>
            <a:ext cx="5912648" cy="62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64"/>
              </a:lnSpc>
            </a:pPr>
            <a:r>
              <a:rPr lang="en-US" sz="2464" spc="123">
                <a:solidFill>
                  <a:srgbClr val="91612F"/>
                </a:solidFill>
                <a:latin typeface="Linux Biolinum Bold"/>
              </a:rPr>
              <a:t>RESOURCES DEMMAND AND ACQUISITION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88874" y="2501977"/>
            <a:ext cx="6134153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9"/>
              </a:lnSpc>
            </a:pPr>
            <a:r>
              <a:rPr lang="en-US" sz="2499" spc="124">
                <a:solidFill>
                  <a:srgbClr val="91612F"/>
                </a:solidFill>
                <a:latin typeface="Linux Biolinum Bold"/>
              </a:rPr>
              <a:t>PROFILE CREATION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33678" y="1923639"/>
            <a:ext cx="4053372" cy="40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7"/>
              </a:lnSpc>
              <a:spcBef>
                <a:spcPct val="0"/>
              </a:spcBef>
            </a:pPr>
            <a:r>
              <a:rPr lang="en-US" sz="2312">
                <a:solidFill>
                  <a:srgbClr val="4C63D2"/>
                </a:solidFill>
                <a:latin typeface="Linux Biolinum Bold"/>
              </a:rPr>
              <a:t>Servers and Components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83883" y="3374867"/>
            <a:ext cx="6689121" cy="219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Servers and components register satisfy contracted services/ sales.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Continuity in demmand of product or service.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Optimal number of resources.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Purchasing, Logistic and Finance Departments.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Operations team head.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3374867"/>
            <a:ext cx="6689121" cy="156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Fast Registration; Incidents during resgisters.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New user.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Profile created, Servers updated.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Maintenance Department.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Tech team head.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29851" y="7065945"/>
            <a:ext cx="6689121" cy="156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Phone calls/Total Clients Rate.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Problem notification.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Problem solution.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Client Support Department.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Client Support team head.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7065945"/>
            <a:ext cx="6689121" cy="219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Service and product demmand growth; Incident Rate decreases.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New incidents, competence and technology.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Better Service/Product.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Support, Marketing, Development Departments.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Tech team head.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64891" y="7925998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7"/>
                </a:lnTo>
                <a:lnTo>
                  <a:pt x="0" y="3457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2401857" y="3899718"/>
            <a:ext cx="452813" cy="1239039"/>
          </a:xfrm>
          <a:custGeom>
            <a:avLst/>
            <a:gdLst/>
            <a:ahLst/>
            <a:cxnLst/>
            <a:rect r="r" b="b" t="t" l="l"/>
            <a:pathLst>
              <a:path h="1239039" w="452813">
                <a:moveTo>
                  <a:pt x="452813" y="0"/>
                </a:moveTo>
                <a:lnTo>
                  <a:pt x="0" y="0"/>
                </a:lnTo>
                <a:lnTo>
                  <a:pt x="0" y="1239039"/>
                </a:lnTo>
                <a:lnTo>
                  <a:pt x="452813" y="1239039"/>
                </a:lnTo>
                <a:lnTo>
                  <a:pt x="4528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400000">
            <a:off x="9707760" y="3936754"/>
            <a:ext cx="459346" cy="1256916"/>
          </a:xfrm>
          <a:custGeom>
            <a:avLst/>
            <a:gdLst/>
            <a:ahLst/>
            <a:cxnLst/>
            <a:rect r="r" b="b" t="t" l="l"/>
            <a:pathLst>
              <a:path h="1256916" w="459346">
                <a:moveTo>
                  <a:pt x="459346" y="0"/>
                </a:moveTo>
                <a:lnTo>
                  <a:pt x="0" y="0"/>
                </a:lnTo>
                <a:lnTo>
                  <a:pt x="0" y="1256916"/>
                </a:lnTo>
                <a:lnTo>
                  <a:pt x="459346" y="1256916"/>
                </a:lnTo>
                <a:lnTo>
                  <a:pt x="4593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67685" y="3942730"/>
            <a:ext cx="721158" cy="1153014"/>
          </a:xfrm>
          <a:custGeom>
            <a:avLst/>
            <a:gdLst/>
            <a:ahLst/>
            <a:cxnLst/>
            <a:rect r="r" b="b" t="t" l="l"/>
            <a:pathLst>
              <a:path h="1153014" w="721158">
                <a:moveTo>
                  <a:pt x="0" y="0"/>
                </a:moveTo>
                <a:lnTo>
                  <a:pt x="721158" y="0"/>
                </a:lnTo>
                <a:lnTo>
                  <a:pt x="721158" y="1153014"/>
                </a:lnTo>
                <a:lnTo>
                  <a:pt x="0" y="1153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9549" y="3942730"/>
            <a:ext cx="645688" cy="1153014"/>
          </a:xfrm>
          <a:custGeom>
            <a:avLst/>
            <a:gdLst/>
            <a:ahLst/>
            <a:cxnLst/>
            <a:rect r="r" b="b" t="t" l="l"/>
            <a:pathLst>
              <a:path h="1153014" w="645688">
                <a:moveTo>
                  <a:pt x="0" y="0"/>
                </a:moveTo>
                <a:lnTo>
                  <a:pt x="645687" y="0"/>
                </a:lnTo>
                <a:lnTo>
                  <a:pt x="645687" y="1153014"/>
                </a:lnTo>
                <a:lnTo>
                  <a:pt x="0" y="115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85593" y="793233"/>
            <a:ext cx="10316815" cy="107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BASIC PROCESSES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0226" y="4383164"/>
            <a:ext cx="5912648" cy="31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64"/>
              </a:lnSpc>
            </a:pPr>
            <a:r>
              <a:rPr lang="en-US" sz="2464" spc="123">
                <a:solidFill>
                  <a:srgbClr val="91612F"/>
                </a:solidFill>
                <a:latin typeface="Linux Biolinum Bold"/>
              </a:rPr>
              <a:t>SERVICE DELIVERY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8744" y="5214797"/>
            <a:ext cx="6689121" cy="219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Secure downloading, less incident querying regarding downloads.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User downloads the app.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User can enjoy of our app in any device he downloads it.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 Marketing, Development and Maintenance. 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Tech team head.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214797"/>
            <a:ext cx="6689121" cy="187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INDICATOR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 Mean stock of devices in Kiwoko. 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TRIGGER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 Kiwoko sell x amount of trackers. 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RESULT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More stock in physical stores.</a:t>
            </a:r>
          </a:p>
          <a:p>
            <a:pPr algn="just" marL="391170" indent="-195585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DEPARTMENTS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Purchasing &amp; Production and Logistics Departments.</a:t>
            </a:r>
          </a:p>
          <a:p>
            <a:pPr algn="just" marL="391170" indent="-195585" lvl="1">
              <a:lnSpc>
                <a:spcPts val="2536"/>
              </a:lnSpc>
              <a:spcBef>
                <a:spcPct val="0"/>
              </a:spcBef>
              <a:buFont typeface="Arial"/>
              <a:buChar char="•"/>
            </a:pPr>
            <a:r>
              <a:rPr lang="en-US" sz="1811">
                <a:solidFill>
                  <a:srgbClr val="8F5546"/>
                </a:solidFill>
                <a:latin typeface="Linux Biolinum Bold Italics"/>
              </a:rPr>
              <a:t>RESPONSIBLE</a:t>
            </a:r>
            <a:r>
              <a:rPr lang="en-US" sz="1811">
                <a:solidFill>
                  <a:srgbClr val="8F5546"/>
                </a:solidFill>
                <a:latin typeface="Linux Biolinum Bold"/>
              </a:rPr>
              <a:t>:  Operations team head.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4491" y="4464685"/>
            <a:ext cx="510385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9"/>
              </a:lnSpc>
            </a:pPr>
            <a:r>
              <a:rPr lang="en-US" sz="2499" spc="124">
                <a:solidFill>
                  <a:srgbClr val="91612F"/>
                </a:solidFill>
                <a:latin typeface="Linux Biolinum"/>
              </a:rPr>
              <a:t>STOCKING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731665" y="-2130767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4627715"/>
                </a:moveTo>
                <a:lnTo>
                  <a:pt x="0" y="4627715"/>
                </a:lnTo>
                <a:lnTo>
                  <a:pt x="0" y="0"/>
                </a:lnTo>
                <a:lnTo>
                  <a:pt x="1691219" y="0"/>
                </a:lnTo>
                <a:lnTo>
                  <a:pt x="1691219" y="46277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171" y="-491529"/>
            <a:ext cx="3508266" cy="3457236"/>
          </a:xfrm>
          <a:custGeom>
            <a:avLst/>
            <a:gdLst/>
            <a:ahLst/>
            <a:cxnLst/>
            <a:rect r="r" b="b" t="t" l="l"/>
            <a:pathLst>
              <a:path h="3457236" w="3508266">
                <a:moveTo>
                  <a:pt x="0" y="0"/>
                </a:moveTo>
                <a:lnTo>
                  <a:pt x="3508266" y="0"/>
                </a:lnTo>
                <a:lnTo>
                  <a:pt x="3508266" y="3457236"/>
                </a:lnTo>
                <a:lnTo>
                  <a:pt x="0" y="345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413690" y="779005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0" y="0"/>
                </a:moveTo>
                <a:lnTo>
                  <a:pt x="1691220" y="0"/>
                </a:lnTo>
                <a:lnTo>
                  <a:pt x="1691220" y="4627715"/>
                </a:lnTo>
                <a:lnTo>
                  <a:pt x="0" y="4627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8863" y="1904933"/>
            <a:ext cx="1821025" cy="814081"/>
            <a:chOff x="0" y="0"/>
            <a:chExt cx="21289796" cy="95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9797" cy="9517500"/>
            </a:xfrm>
            <a:custGeom>
              <a:avLst/>
              <a:gdLst/>
              <a:ahLst/>
              <a:cxnLst/>
              <a:rect r="r" b="b" t="t" l="l"/>
              <a:pathLst>
                <a:path h="9517500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212700"/>
                  </a:lnTo>
                  <a:cubicBezTo>
                    <a:pt x="0" y="9381610"/>
                    <a:pt x="135890" y="9517500"/>
                    <a:pt x="304800" y="9517500"/>
                  </a:cubicBezTo>
                  <a:lnTo>
                    <a:pt x="20984997" y="9517500"/>
                  </a:lnTo>
                  <a:cubicBezTo>
                    <a:pt x="21153906" y="9517500"/>
                    <a:pt x="21289797" y="9381610"/>
                    <a:pt x="21289797" y="9212700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171763" y="1904933"/>
            <a:ext cx="6783687" cy="388649"/>
            <a:chOff x="0" y="0"/>
            <a:chExt cx="79308786" cy="45437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308784" cy="4543731"/>
            </a:xfrm>
            <a:custGeom>
              <a:avLst/>
              <a:gdLst/>
              <a:ahLst/>
              <a:cxnLst/>
              <a:rect r="r" b="b" t="t" l="l"/>
              <a:pathLst>
                <a:path h="4543731" w="79308784">
                  <a:moveTo>
                    <a:pt x="790039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79003984" y="4543731"/>
                  </a:lnTo>
                  <a:cubicBezTo>
                    <a:pt x="79172898" y="4543731"/>
                    <a:pt x="79308784" y="4407841"/>
                    <a:pt x="79308784" y="4238931"/>
                  </a:cubicBezTo>
                  <a:lnTo>
                    <a:pt x="79308784" y="304800"/>
                  </a:lnTo>
                  <a:cubicBezTo>
                    <a:pt x="79308784" y="135890"/>
                    <a:pt x="79172898" y="0"/>
                    <a:pt x="79003984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18863" y="2750889"/>
            <a:ext cx="1821025" cy="350499"/>
            <a:chOff x="0" y="0"/>
            <a:chExt cx="21289796" cy="4097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289797" cy="4097715"/>
            </a:xfrm>
            <a:custGeom>
              <a:avLst/>
              <a:gdLst/>
              <a:ahLst/>
              <a:cxnLst/>
              <a:rect r="r" b="b" t="t" l="l"/>
              <a:pathLst>
                <a:path h="4097715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792915"/>
                  </a:lnTo>
                  <a:cubicBezTo>
                    <a:pt x="0" y="3961825"/>
                    <a:pt x="135890" y="4097715"/>
                    <a:pt x="304800" y="4097715"/>
                  </a:cubicBezTo>
                  <a:lnTo>
                    <a:pt x="20984997" y="4097715"/>
                  </a:lnTo>
                  <a:cubicBezTo>
                    <a:pt x="21153906" y="4097715"/>
                    <a:pt x="21289797" y="3961825"/>
                    <a:pt x="21289797" y="3792915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5724" y="3111348"/>
            <a:ext cx="1821025" cy="350499"/>
            <a:chOff x="0" y="0"/>
            <a:chExt cx="21289796" cy="4097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289797" cy="4097715"/>
            </a:xfrm>
            <a:custGeom>
              <a:avLst/>
              <a:gdLst/>
              <a:ahLst/>
              <a:cxnLst/>
              <a:rect r="r" b="b" t="t" l="l"/>
              <a:pathLst>
                <a:path h="4097715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792915"/>
                  </a:lnTo>
                  <a:cubicBezTo>
                    <a:pt x="0" y="3961825"/>
                    <a:pt x="135890" y="4097715"/>
                    <a:pt x="304800" y="4097715"/>
                  </a:cubicBezTo>
                  <a:lnTo>
                    <a:pt x="20984997" y="4097715"/>
                  </a:lnTo>
                  <a:cubicBezTo>
                    <a:pt x="21153906" y="4097715"/>
                    <a:pt x="21289797" y="3961825"/>
                    <a:pt x="21289797" y="3792915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23474" y="3471850"/>
            <a:ext cx="1821025" cy="351757"/>
            <a:chOff x="0" y="0"/>
            <a:chExt cx="21289796" cy="41124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289797" cy="4112433"/>
            </a:xfrm>
            <a:custGeom>
              <a:avLst/>
              <a:gdLst/>
              <a:ahLst/>
              <a:cxnLst/>
              <a:rect r="r" b="b" t="t" l="l"/>
              <a:pathLst>
                <a:path h="4112433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807633"/>
                  </a:lnTo>
                  <a:cubicBezTo>
                    <a:pt x="0" y="3976543"/>
                    <a:pt x="135890" y="4112433"/>
                    <a:pt x="304800" y="4112433"/>
                  </a:cubicBezTo>
                  <a:lnTo>
                    <a:pt x="20984997" y="4112433"/>
                  </a:lnTo>
                  <a:cubicBezTo>
                    <a:pt x="21153906" y="4112433"/>
                    <a:pt x="21289797" y="3976543"/>
                    <a:pt x="21289797" y="3807633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315724" y="3836138"/>
            <a:ext cx="1821025" cy="351757"/>
            <a:chOff x="0" y="0"/>
            <a:chExt cx="21289796" cy="41124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289797" cy="4112433"/>
            </a:xfrm>
            <a:custGeom>
              <a:avLst/>
              <a:gdLst/>
              <a:ahLst/>
              <a:cxnLst/>
              <a:rect r="r" b="b" t="t" l="l"/>
              <a:pathLst>
                <a:path h="4112433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807633"/>
                  </a:lnTo>
                  <a:cubicBezTo>
                    <a:pt x="0" y="3976543"/>
                    <a:pt x="135890" y="4112433"/>
                    <a:pt x="304800" y="4112433"/>
                  </a:cubicBezTo>
                  <a:lnTo>
                    <a:pt x="20984997" y="4112433"/>
                  </a:lnTo>
                  <a:cubicBezTo>
                    <a:pt x="21153906" y="4112433"/>
                    <a:pt x="21289797" y="3976543"/>
                    <a:pt x="21289797" y="3807633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23474" y="4197899"/>
            <a:ext cx="1821025" cy="351757"/>
            <a:chOff x="0" y="0"/>
            <a:chExt cx="21289796" cy="41124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289797" cy="4112433"/>
            </a:xfrm>
            <a:custGeom>
              <a:avLst/>
              <a:gdLst/>
              <a:ahLst/>
              <a:cxnLst/>
              <a:rect r="r" b="b" t="t" l="l"/>
              <a:pathLst>
                <a:path h="4112433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807633"/>
                  </a:lnTo>
                  <a:cubicBezTo>
                    <a:pt x="0" y="3976543"/>
                    <a:pt x="135890" y="4112433"/>
                    <a:pt x="304800" y="4112433"/>
                  </a:cubicBezTo>
                  <a:lnTo>
                    <a:pt x="20984997" y="4112433"/>
                  </a:lnTo>
                  <a:cubicBezTo>
                    <a:pt x="21153906" y="4112433"/>
                    <a:pt x="21289797" y="3976543"/>
                    <a:pt x="21289797" y="3807633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323474" y="4559660"/>
            <a:ext cx="1821025" cy="351757"/>
            <a:chOff x="0" y="0"/>
            <a:chExt cx="21289796" cy="41124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289797" cy="4112433"/>
            </a:xfrm>
            <a:custGeom>
              <a:avLst/>
              <a:gdLst/>
              <a:ahLst/>
              <a:cxnLst/>
              <a:rect r="r" b="b" t="t" l="l"/>
              <a:pathLst>
                <a:path h="4112433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807633"/>
                  </a:lnTo>
                  <a:cubicBezTo>
                    <a:pt x="0" y="3976543"/>
                    <a:pt x="135890" y="4112433"/>
                    <a:pt x="304800" y="4112433"/>
                  </a:cubicBezTo>
                  <a:lnTo>
                    <a:pt x="20984997" y="4112433"/>
                  </a:lnTo>
                  <a:cubicBezTo>
                    <a:pt x="21153906" y="4112433"/>
                    <a:pt x="21289797" y="3976543"/>
                    <a:pt x="21289797" y="3807633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171763" y="2750889"/>
            <a:ext cx="394106" cy="2522290"/>
            <a:chOff x="0" y="0"/>
            <a:chExt cx="4695406" cy="300507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598283" y="2750889"/>
            <a:ext cx="394106" cy="2522290"/>
            <a:chOff x="0" y="0"/>
            <a:chExt cx="4695406" cy="3005072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3027724" y="2750889"/>
            <a:ext cx="394106" cy="2522290"/>
            <a:chOff x="0" y="0"/>
            <a:chExt cx="4695406" cy="3005072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3449026" y="2750889"/>
            <a:ext cx="394106" cy="2522290"/>
            <a:chOff x="0" y="0"/>
            <a:chExt cx="4695406" cy="3005072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875007" y="2750889"/>
            <a:ext cx="394106" cy="2522290"/>
            <a:chOff x="0" y="0"/>
            <a:chExt cx="4695406" cy="3005072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301528" y="2750889"/>
            <a:ext cx="394106" cy="2522290"/>
            <a:chOff x="0" y="0"/>
            <a:chExt cx="4695406" cy="3005072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730968" y="2750889"/>
            <a:ext cx="394106" cy="2522290"/>
            <a:chOff x="0" y="0"/>
            <a:chExt cx="4695406" cy="300507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5152271" y="2750889"/>
            <a:ext cx="394106" cy="2522290"/>
            <a:chOff x="0" y="0"/>
            <a:chExt cx="4695406" cy="3005072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5578252" y="2750889"/>
            <a:ext cx="394106" cy="2522290"/>
            <a:chOff x="0" y="0"/>
            <a:chExt cx="4695406" cy="3005072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6004772" y="2750889"/>
            <a:ext cx="394106" cy="2522290"/>
            <a:chOff x="0" y="0"/>
            <a:chExt cx="4695406" cy="3005072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6434213" y="2750889"/>
            <a:ext cx="394106" cy="2522290"/>
            <a:chOff x="0" y="0"/>
            <a:chExt cx="4695406" cy="3005072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6855516" y="2750889"/>
            <a:ext cx="394106" cy="2522290"/>
            <a:chOff x="0" y="0"/>
            <a:chExt cx="4695406" cy="3005072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7294799" y="2750889"/>
            <a:ext cx="394106" cy="2522290"/>
            <a:chOff x="0" y="0"/>
            <a:chExt cx="4695406" cy="3005072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7721319" y="2750889"/>
            <a:ext cx="394106" cy="2522290"/>
            <a:chOff x="0" y="0"/>
            <a:chExt cx="4695406" cy="3005072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8150760" y="2750889"/>
            <a:ext cx="394106" cy="2522290"/>
            <a:chOff x="0" y="0"/>
            <a:chExt cx="4695406" cy="3005072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8572063" y="2750889"/>
            <a:ext cx="394106" cy="2522290"/>
            <a:chOff x="0" y="0"/>
            <a:chExt cx="4695406" cy="3005072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695406" cy="30050721"/>
            </a:xfrm>
            <a:custGeom>
              <a:avLst/>
              <a:gdLst/>
              <a:ahLst/>
              <a:cxnLst/>
              <a:rect r="r" b="b" t="t" l="l"/>
              <a:pathLst>
                <a:path h="3005072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45921"/>
                  </a:lnTo>
                  <a:cubicBezTo>
                    <a:pt x="0" y="29914831"/>
                    <a:pt x="135890" y="30050721"/>
                    <a:pt x="304800" y="30050721"/>
                  </a:cubicBezTo>
                  <a:lnTo>
                    <a:pt x="4390606" y="30050721"/>
                  </a:lnTo>
                  <a:cubicBezTo>
                    <a:pt x="4559516" y="30050721"/>
                    <a:pt x="4695406" y="29914831"/>
                    <a:pt x="4695406" y="2974592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sp>
        <p:nvSpPr>
          <p:cNvPr name="AutoShape 53" id="53"/>
          <p:cNvSpPr/>
          <p:nvPr/>
        </p:nvSpPr>
        <p:spPr>
          <a:xfrm rot="-758">
            <a:off x="2241545" y="2924810"/>
            <a:ext cx="6721728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5400000">
            <a:off x="3138300" y="1885344"/>
            <a:ext cx="187329" cy="2104756"/>
            <a:chOff x="0" y="0"/>
            <a:chExt cx="698500" cy="784807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98500" cy="7848074"/>
            </a:xfrm>
            <a:custGeom>
              <a:avLst/>
              <a:gdLst/>
              <a:ahLst/>
              <a:cxnLst/>
              <a:rect r="r" b="b" t="t" l="l"/>
              <a:pathLst>
                <a:path h="7848074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7644874"/>
                  </a:lnTo>
                  <a:lnTo>
                    <a:pt x="349250" y="7848074"/>
                  </a:lnTo>
                  <a:lnTo>
                    <a:pt x="0" y="7644874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111125"/>
              <a:ext cx="698500" cy="759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57" id="57"/>
          <p:cNvSpPr/>
          <p:nvPr/>
        </p:nvSpPr>
        <p:spPr>
          <a:xfrm rot="-751">
            <a:off x="2174227" y="3281132"/>
            <a:ext cx="678368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" id="58"/>
          <p:cNvSpPr/>
          <p:nvPr/>
        </p:nvSpPr>
        <p:spPr>
          <a:xfrm rot="-750">
            <a:off x="2179587" y="3648915"/>
            <a:ext cx="6794406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 rot="-751">
            <a:off x="2182482" y="4016445"/>
            <a:ext cx="678368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 rot="-751">
            <a:off x="2171761" y="4353368"/>
            <a:ext cx="678368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 rot="-750">
            <a:off x="2174227" y="5086648"/>
            <a:ext cx="679440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2" id="62"/>
          <p:cNvGrpSpPr/>
          <p:nvPr/>
        </p:nvGrpSpPr>
        <p:grpSpPr>
          <a:xfrm rot="5400000">
            <a:off x="5470281" y="1699948"/>
            <a:ext cx="197223" cy="6789332"/>
            <a:chOff x="0" y="0"/>
            <a:chExt cx="698500" cy="2404565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98500" cy="24045656"/>
            </a:xfrm>
            <a:custGeom>
              <a:avLst/>
              <a:gdLst/>
              <a:ahLst/>
              <a:cxnLst/>
              <a:rect r="r" b="b" t="t" l="l"/>
              <a:pathLst>
                <a:path h="24045656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3842456"/>
                  </a:lnTo>
                  <a:lnTo>
                    <a:pt x="349250" y="24045656"/>
                  </a:lnTo>
                  <a:lnTo>
                    <a:pt x="0" y="23842456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  <a:ln w="38100" cap="sq">
              <a:solidFill>
                <a:srgbClr val="835F47"/>
              </a:solidFill>
              <a:prstDash val="lgDash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111125"/>
              <a:ext cx="698500" cy="23794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5400000">
            <a:off x="6326955" y="3249860"/>
            <a:ext cx="197223" cy="815526"/>
            <a:chOff x="0" y="0"/>
            <a:chExt cx="698500" cy="2888334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698500" cy="2888334"/>
            </a:xfrm>
            <a:custGeom>
              <a:avLst/>
              <a:gdLst/>
              <a:ahLst/>
              <a:cxnLst/>
              <a:rect r="r" b="b" t="t" l="l"/>
              <a:pathLst>
                <a:path h="2888334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685134"/>
                  </a:lnTo>
                  <a:lnTo>
                    <a:pt x="349250" y="2888334"/>
                  </a:lnTo>
                  <a:lnTo>
                    <a:pt x="0" y="2685134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111125"/>
              <a:ext cx="698500" cy="2637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5400000">
            <a:off x="5472818" y="3106242"/>
            <a:ext cx="197223" cy="2518153"/>
            <a:chOff x="0" y="0"/>
            <a:chExt cx="698500" cy="8918499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98500" cy="8918499"/>
            </a:xfrm>
            <a:custGeom>
              <a:avLst/>
              <a:gdLst/>
              <a:ahLst/>
              <a:cxnLst/>
              <a:rect r="r" b="b" t="t" l="l"/>
              <a:pathLst>
                <a:path h="8918499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8715299"/>
                  </a:lnTo>
                  <a:lnTo>
                    <a:pt x="349250" y="8918499"/>
                  </a:lnTo>
                  <a:lnTo>
                    <a:pt x="0" y="871529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111125"/>
              <a:ext cx="698500" cy="8667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5400000">
            <a:off x="7391402" y="3400945"/>
            <a:ext cx="197223" cy="1241929"/>
            <a:chOff x="0" y="0"/>
            <a:chExt cx="698500" cy="439852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98500" cy="4398520"/>
            </a:xfrm>
            <a:custGeom>
              <a:avLst/>
              <a:gdLst/>
              <a:ahLst/>
              <a:cxnLst/>
              <a:rect r="r" b="b" t="t" l="l"/>
              <a:pathLst>
                <a:path h="439852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4195320"/>
                  </a:lnTo>
                  <a:lnTo>
                    <a:pt x="349250" y="4398520"/>
                  </a:lnTo>
                  <a:lnTo>
                    <a:pt x="0" y="419532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111125"/>
              <a:ext cx="698500" cy="4147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5400000">
            <a:off x="5032218" y="2453153"/>
            <a:ext cx="197223" cy="1666889"/>
            <a:chOff x="0" y="0"/>
            <a:chExt cx="698500" cy="5903592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98500" cy="5903592"/>
            </a:xfrm>
            <a:custGeom>
              <a:avLst/>
              <a:gdLst/>
              <a:ahLst/>
              <a:cxnLst/>
              <a:rect r="r" b="b" t="t" l="l"/>
              <a:pathLst>
                <a:path h="5903592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5700392"/>
                  </a:lnTo>
                  <a:lnTo>
                    <a:pt x="349250" y="5903592"/>
                  </a:lnTo>
                  <a:lnTo>
                    <a:pt x="0" y="5700392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111125"/>
              <a:ext cx="698500" cy="565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77" id="77"/>
          <p:cNvSpPr txBox="true"/>
          <p:nvPr/>
        </p:nvSpPr>
        <p:spPr>
          <a:xfrm rot="0">
            <a:off x="531530" y="2114538"/>
            <a:ext cx="1395690" cy="34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0"/>
              </a:lnSpc>
            </a:pPr>
            <a:r>
              <a:rPr lang="en-US" sz="2007">
                <a:solidFill>
                  <a:srgbClr val="FFFFFF"/>
                </a:solidFill>
                <a:latin typeface="The Seasons"/>
              </a:rPr>
              <a:t>Task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4865761" y="1922145"/>
            <a:ext cx="1395690" cy="3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5"/>
              </a:lnSpc>
            </a:pPr>
            <a:r>
              <a:rPr lang="en-US" sz="1853">
                <a:solidFill>
                  <a:srgbClr val="FFFFFF"/>
                </a:solidFill>
                <a:latin typeface="The Seasons"/>
              </a:rPr>
              <a:t>Month 1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512457" y="2808845"/>
            <a:ext cx="1443059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Company Creation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528392" y="3169305"/>
            <a:ext cx="139569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Documentation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540753" y="3530436"/>
            <a:ext cx="139569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Brainstorming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512457" y="4248026"/>
            <a:ext cx="139569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Market Study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36141" y="3894724"/>
            <a:ext cx="139569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Defining the idea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505540" y="4614836"/>
            <a:ext cx="144767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Creating the teams</a:t>
            </a:r>
          </a:p>
        </p:txBody>
      </p:sp>
      <p:grpSp>
        <p:nvGrpSpPr>
          <p:cNvPr name="Group 85" id="85"/>
          <p:cNvGrpSpPr/>
          <p:nvPr/>
        </p:nvGrpSpPr>
        <p:grpSpPr>
          <a:xfrm rot="0">
            <a:off x="2171763" y="2325457"/>
            <a:ext cx="1673234" cy="393557"/>
            <a:chOff x="0" y="0"/>
            <a:chExt cx="19935018" cy="4688867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9935017" cy="4688867"/>
            </a:xfrm>
            <a:custGeom>
              <a:avLst/>
              <a:gdLst/>
              <a:ahLst/>
              <a:cxnLst/>
              <a:rect r="r" b="b" t="t" l="l"/>
              <a:pathLst>
                <a:path h="4688867" w="19935017">
                  <a:moveTo>
                    <a:pt x="1963021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19630217" y="4688867"/>
                  </a:lnTo>
                  <a:cubicBezTo>
                    <a:pt x="19799128" y="4688867"/>
                    <a:pt x="19935017" y="4552977"/>
                    <a:pt x="19935017" y="4384067"/>
                  </a:cubicBezTo>
                  <a:lnTo>
                    <a:pt x="19935017" y="304800"/>
                  </a:lnTo>
                  <a:cubicBezTo>
                    <a:pt x="19935017" y="135890"/>
                    <a:pt x="19799128" y="0"/>
                    <a:pt x="1963021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87" id="87"/>
          <p:cNvSpPr txBox="true"/>
          <p:nvPr/>
        </p:nvSpPr>
        <p:spPr>
          <a:xfrm rot="0">
            <a:off x="2233721" y="2354647"/>
            <a:ext cx="1551110" cy="28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"/>
              </a:lnSpc>
              <a:spcBef>
                <a:spcPct val="0"/>
              </a:spcBef>
            </a:pPr>
            <a:r>
              <a:rPr lang="en-US" sz="1581">
                <a:solidFill>
                  <a:srgbClr val="F4F4F4"/>
                </a:solidFill>
                <a:latin typeface="Linux Biolinum Bold"/>
              </a:rPr>
              <a:t>Week 1</a:t>
            </a:r>
          </a:p>
        </p:txBody>
      </p:sp>
      <p:grpSp>
        <p:nvGrpSpPr>
          <p:cNvPr name="Group 88" id="88"/>
          <p:cNvGrpSpPr/>
          <p:nvPr/>
        </p:nvGrpSpPr>
        <p:grpSpPr>
          <a:xfrm rot="0">
            <a:off x="3890372" y="2325457"/>
            <a:ext cx="1673234" cy="393557"/>
            <a:chOff x="0" y="0"/>
            <a:chExt cx="19935018" cy="468886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9935017" cy="4688867"/>
            </a:xfrm>
            <a:custGeom>
              <a:avLst/>
              <a:gdLst/>
              <a:ahLst/>
              <a:cxnLst/>
              <a:rect r="r" b="b" t="t" l="l"/>
              <a:pathLst>
                <a:path h="4688867" w="19935017">
                  <a:moveTo>
                    <a:pt x="1963021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19630217" y="4688867"/>
                  </a:lnTo>
                  <a:cubicBezTo>
                    <a:pt x="19799128" y="4688867"/>
                    <a:pt x="19935017" y="4552977"/>
                    <a:pt x="19935017" y="4384067"/>
                  </a:cubicBezTo>
                  <a:lnTo>
                    <a:pt x="19935017" y="304800"/>
                  </a:lnTo>
                  <a:cubicBezTo>
                    <a:pt x="19935017" y="135890"/>
                    <a:pt x="19799128" y="0"/>
                    <a:pt x="1963021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90" id="90"/>
          <p:cNvSpPr txBox="true"/>
          <p:nvPr/>
        </p:nvSpPr>
        <p:spPr>
          <a:xfrm rot="0">
            <a:off x="3952330" y="2354647"/>
            <a:ext cx="1551110" cy="28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"/>
              </a:lnSpc>
              <a:spcBef>
                <a:spcPct val="0"/>
              </a:spcBef>
            </a:pPr>
            <a:r>
              <a:rPr lang="en-US" sz="1581">
                <a:solidFill>
                  <a:srgbClr val="F4F4F4"/>
                </a:solidFill>
                <a:latin typeface="Linux Biolinum Bold"/>
              </a:rPr>
              <a:t>Week 2</a:t>
            </a:r>
          </a:p>
        </p:txBody>
      </p:sp>
      <p:grpSp>
        <p:nvGrpSpPr>
          <p:cNvPr name="Group 91" id="91"/>
          <p:cNvGrpSpPr/>
          <p:nvPr/>
        </p:nvGrpSpPr>
        <p:grpSpPr>
          <a:xfrm rot="0">
            <a:off x="5597596" y="2325457"/>
            <a:ext cx="1652026" cy="393557"/>
            <a:chOff x="0" y="0"/>
            <a:chExt cx="19682344" cy="4688867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9682344" cy="4688867"/>
            </a:xfrm>
            <a:custGeom>
              <a:avLst/>
              <a:gdLst/>
              <a:ahLst/>
              <a:cxnLst/>
              <a:rect r="r" b="b" t="t" l="l"/>
              <a:pathLst>
                <a:path h="4688867" w="19682344">
                  <a:moveTo>
                    <a:pt x="1937754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19377544" y="4688867"/>
                  </a:lnTo>
                  <a:cubicBezTo>
                    <a:pt x="19546453" y="4688867"/>
                    <a:pt x="19682344" y="4552977"/>
                    <a:pt x="19682344" y="4384067"/>
                  </a:cubicBezTo>
                  <a:lnTo>
                    <a:pt x="19682344" y="304800"/>
                  </a:lnTo>
                  <a:cubicBezTo>
                    <a:pt x="19682344" y="135890"/>
                    <a:pt x="19546453" y="0"/>
                    <a:pt x="19377544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93" id="93"/>
          <p:cNvSpPr txBox="true"/>
          <p:nvPr/>
        </p:nvSpPr>
        <p:spPr>
          <a:xfrm rot="0">
            <a:off x="5659554" y="2354647"/>
            <a:ext cx="1551110" cy="28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"/>
              </a:lnSpc>
              <a:spcBef>
                <a:spcPct val="0"/>
              </a:spcBef>
            </a:pPr>
            <a:r>
              <a:rPr lang="en-US" sz="1581">
                <a:solidFill>
                  <a:srgbClr val="F4F4F4"/>
                </a:solidFill>
                <a:latin typeface="Linux Biolinum Bold"/>
              </a:rPr>
              <a:t>Week 3</a:t>
            </a:r>
          </a:p>
        </p:txBody>
      </p:sp>
      <p:grpSp>
        <p:nvGrpSpPr>
          <p:cNvPr name="Group 94" id="94"/>
          <p:cNvGrpSpPr/>
          <p:nvPr/>
        </p:nvGrpSpPr>
        <p:grpSpPr>
          <a:xfrm rot="0">
            <a:off x="7294799" y="2325457"/>
            <a:ext cx="1660651" cy="393557"/>
            <a:chOff x="0" y="0"/>
            <a:chExt cx="19785108" cy="468886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785109" cy="4688867"/>
            </a:xfrm>
            <a:custGeom>
              <a:avLst/>
              <a:gdLst/>
              <a:ahLst/>
              <a:cxnLst/>
              <a:rect r="r" b="b" t="t" l="l"/>
              <a:pathLst>
                <a:path h="4688867" w="19785109">
                  <a:moveTo>
                    <a:pt x="1948030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19480309" y="4688867"/>
                  </a:lnTo>
                  <a:cubicBezTo>
                    <a:pt x="19649218" y="4688867"/>
                    <a:pt x="19785109" y="4552977"/>
                    <a:pt x="19785109" y="4384067"/>
                  </a:cubicBezTo>
                  <a:lnTo>
                    <a:pt x="19785109" y="304800"/>
                  </a:lnTo>
                  <a:cubicBezTo>
                    <a:pt x="19785109" y="135890"/>
                    <a:pt x="19649218" y="0"/>
                    <a:pt x="19480309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96" id="96"/>
          <p:cNvSpPr txBox="true"/>
          <p:nvPr/>
        </p:nvSpPr>
        <p:spPr>
          <a:xfrm rot="0">
            <a:off x="7367670" y="2354647"/>
            <a:ext cx="1551110" cy="28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"/>
              </a:lnSpc>
              <a:spcBef>
                <a:spcPct val="0"/>
              </a:spcBef>
            </a:pPr>
            <a:r>
              <a:rPr lang="en-US" sz="1581">
                <a:solidFill>
                  <a:srgbClr val="F4F4F4"/>
                </a:solidFill>
                <a:latin typeface="Linux Biolinum Bold"/>
              </a:rPr>
              <a:t>Week 4</a:t>
            </a:r>
          </a:p>
        </p:txBody>
      </p:sp>
      <p:grpSp>
        <p:nvGrpSpPr>
          <p:cNvPr name="Group 97" id="97"/>
          <p:cNvGrpSpPr/>
          <p:nvPr/>
        </p:nvGrpSpPr>
        <p:grpSpPr>
          <a:xfrm rot="0">
            <a:off x="325728" y="4921421"/>
            <a:ext cx="1821025" cy="351757"/>
            <a:chOff x="0" y="0"/>
            <a:chExt cx="21289796" cy="4112433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21289797" cy="4112433"/>
            </a:xfrm>
            <a:custGeom>
              <a:avLst/>
              <a:gdLst/>
              <a:ahLst/>
              <a:cxnLst/>
              <a:rect r="r" b="b" t="t" l="l"/>
              <a:pathLst>
                <a:path h="4112433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807633"/>
                  </a:lnTo>
                  <a:cubicBezTo>
                    <a:pt x="0" y="3976543"/>
                    <a:pt x="135890" y="4112433"/>
                    <a:pt x="304800" y="4112433"/>
                  </a:cubicBezTo>
                  <a:lnTo>
                    <a:pt x="20984997" y="4112433"/>
                  </a:lnTo>
                  <a:cubicBezTo>
                    <a:pt x="21153906" y="4112433"/>
                    <a:pt x="21289797" y="3976543"/>
                    <a:pt x="21289797" y="3807633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99" id="99"/>
          <p:cNvSpPr txBox="true"/>
          <p:nvPr/>
        </p:nvSpPr>
        <p:spPr>
          <a:xfrm rot="0">
            <a:off x="507846" y="4977321"/>
            <a:ext cx="1447670" cy="20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</a:pPr>
            <a:r>
              <a:rPr lang="en-US" sz="1171">
                <a:solidFill>
                  <a:srgbClr val="FFFFFF"/>
                </a:solidFill>
                <a:latin typeface="Poppins Thin Bold"/>
              </a:rPr>
              <a:t>Funding</a:t>
            </a:r>
          </a:p>
        </p:txBody>
      </p:sp>
      <p:sp>
        <p:nvSpPr>
          <p:cNvPr name="AutoShape 100" id="100"/>
          <p:cNvSpPr/>
          <p:nvPr/>
        </p:nvSpPr>
        <p:spPr>
          <a:xfrm rot="-750">
            <a:off x="2179587" y="4734056"/>
            <a:ext cx="679440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1" id="101"/>
          <p:cNvGrpSpPr/>
          <p:nvPr/>
        </p:nvGrpSpPr>
        <p:grpSpPr>
          <a:xfrm rot="5400000">
            <a:off x="8468111" y="4339826"/>
            <a:ext cx="197223" cy="804392"/>
            <a:chOff x="0" y="0"/>
            <a:chExt cx="698500" cy="2848902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698500" cy="2848901"/>
            </a:xfrm>
            <a:custGeom>
              <a:avLst/>
              <a:gdLst/>
              <a:ahLst/>
              <a:cxnLst/>
              <a:rect r="r" b="b" t="t" l="l"/>
              <a:pathLst>
                <a:path h="2848901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645701"/>
                  </a:lnTo>
                  <a:lnTo>
                    <a:pt x="349250" y="2848901"/>
                  </a:lnTo>
                  <a:lnTo>
                    <a:pt x="0" y="2645701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111125"/>
              <a:ext cx="698500" cy="2598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618280" y="5488275"/>
            <a:ext cx="1755370" cy="790434"/>
            <a:chOff x="0" y="0"/>
            <a:chExt cx="21136155" cy="95175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21136155" cy="9517500"/>
            </a:xfrm>
            <a:custGeom>
              <a:avLst/>
              <a:gdLst/>
              <a:ahLst/>
              <a:cxnLst/>
              <a:rect r="r" b="b" t="t" l="l"/>
              <a:pathLst>
                <a:path h="9517500" w="21136155">
                  <a:moveTo>
                    <a:pt x="208313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212700"/>
                  </a:lnTo>
                  <a:cubicBezTo>
                    <a:pt x="0" y="9381610"/>
                    <a:pt x="135890" y="9517500"/>
                    <a:pt x="304800" y="9517500"/>
                  </a:cubicBezTo>
                  <a:lnTo>
                    <a:pt x="20831355" y="9517500"/>
                  </a:lnTo>
                  <a:cubicBezTo>
                    <a:pt x="21000264" y="9517500"/>
                    <a:pt x="21136155" y="9381610"/>
                    <a:pt x="21136155" y="9212700"/>
                  </a:cubicBezTo>
                  <a:lnTo>
                    <a:pt x="21136155" y="304800"/>
                  </a:lnTo>
                  <a:cubicBezTo>
                    <a:pt x="21136155" y="135890"/>
                    <a:pt x="21000264" y="0"/>
                    <a:pt x="20831355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2417358" y="5488275"/>
            <a:ext cx="1629560" cy="377359"/>
            <a:chOff x="0" y="0"/>
            <a:chExt cx="19621292" cy="4543731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621292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621292">
                  <a:moveTo>
                    <a:pt x="193164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316492" y="4543731"/>
                  </a:lnTo>
                  <a:cubicBezTo>
                    <a:pt x="19485403" y="4543731"/>
                    <a:pt x="19621292" y="4407841"/>
                    <a:pt x="19621292" y="4238931"/>
                  </a:cubicBezTo>
                  <a:lnTo>
                    <a:pt x="19621292" y="304800"/>
                  </a:lnTo>
                  <a:cubicBezTo>
                    <a:pt x="19621292" y="135890"/>
                    <a:pt x="19485403" y="0"/>
                    <a:pt x="19316492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2422286" y="5882362"/>
            <a:ext cx="382658" cy="382126"/>
            <a:chOff x="0" y="0"/>
            <a:chExt cx="4695406" cy="4688867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695406" cy="4688867"/>
            </a:xfrm>
            <a:custGeom>
              <a:avLst/>
              <a:gdLst/>
              <a:ahLst/>
              <a:cxnLst/>
              <a:rect r="r" b="b" t="t" l="l"/>
              <a:pathLst>
                <a:path h="4688867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4390606" y="4688867"/>
                  </a:lnTo>
                  <a:cubicBezTo>
                    <a:pt x="4559516" y="4688867"/>
                    <a:pt x="4695406" y="4552977"/>
                    <a:pt x="4695406" y="4384067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2417358" y="6311238"/>
            <a:ext cx="382658" cy="3480357"/>
            <a:chOff x="0" y="0"/>
            <a:chExt cx="4695406" cy="4270566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2831803" y="6311238"/>
            <a:ext cx="382658" cy="3480357"/>
            <a:chOff x="0" y="0"/>
            <a:chExt cx="4695406" cy="42705667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3250581" y="6311238"/>
            <a:ext cx="382658" cy="3480357"/>
            <a:chOff x="0" y="0"/>
            <a:chExt cx="4695406" cy="4270566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3657522" y="6311238"/>
            <a:ext cx="382658" cy="3480357"/>
            <a:chOff x="0" y="0"/>
            <a:chExt cx="4695406" cy="4270566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4071904" y="6311238"/>
            <a:ext cx="382658" cy="3480357"/>
            <a:chOff x="0" y="0"/>
            <a:chExt cx="4695406" cy="4270566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4485573" y="6311238"/>
            <a:ext cx="382658" cy="3480357"/>
            <a:chOff x="0" y="0"/>
            <a:chExt cx="4695406" cy="4270566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4904351" y="6311238"/>
            <a:ext cx="382658" cy="3480357"/>
            <a:chOff x="0" y="0"/>
            <a:chExt cx="4695406" cy="42705667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5311292" y="6311238"/>
            <a:ext cx="382658" cy="3480357"/>
            <a:chOff x="0" y="0"/>
            <a:chExt cx="4695406" cy="42705667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5723089" y="6311238"/>
            <a:ext cx="382658" cy="3480357"/>
            <a:chOff x="0" y="0"/>
            <a:chExt cx="4695406" cy="42705667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6139343" y="6311238"/>
            <a:ext cx="382658" cy="3480357"/>
            <a:chOff x="0" y="0"/>
            <a:chExt cx="4695406" cy="42705667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6555997" y="6311238"/>
            <a:ext cx="382658" cy="3485343"/>
            <a:chOff x="0" y="0"/>
            <a:chExt cx="4695406" cy="42766856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695406" cy="42766856"/>
            </a:xfrm>
            <a:custGeom>
              <a:avLst/>
              <a:gdLst/>
              <a:ahLst/>
              <a:cxnLst/>
              <a:rect r="r" b="b" t="t" l="l"/>
              <a:pathLst>
                <a:path h="4276685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62056"/>
                  </a:lnTo>
                  <a:cubicBezTo>
                    <a:pt x="0" y="42630967"/>
                    <a:pt x="135890" y="42766856"/>
                    <a:pt x="304800" y="42766856"/>
                  </a:cubicBezTo>
                  <a:lnTo>
                    <a:pt x="4390606" y="42766856"/>
                  </a:lnTo>
                  <a:cubicBezTo>
                    <a:pt x="4559516" y="42766856"/>
                    <a:pt x="4695406" y="42630967"/>
                    <a:pt x="4695406" y="4246205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32" id="132"/>
          <p:cNvGrpSpPr/>
          <p:nvPr/>
        </p:nvGrpSpPr>
        <p:grpSpPr>
          <a:xfrm rot="0">
            <a:off x="6962938" y="6311238"/>
            <a:ext cx="382658" cy="3480357"/>
            <a:chOff x="0" y="0"/>
            <a:chExt cx="4695406" cy="42705667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34" id="134"/>
          <p:cNvGrpSpPr/>
          <p:nvPr/>
        </p:nvGrpSpPr>
        <p:grpSpPr>
          <a:xfrm rot="0">
            <a:off x="7391586" y="6311238"/>
            <a:ext cx="382658" cy="3480357"/>
            <a:chOff x="0" y="0"/>
            <a:chExt cx="4695406" cy="42705667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36" id="136"/>
          <p:cNvGrpSpPr/>
          <p:nvPr/>
        </p:nvGrpSpPr>
        <p:grpSpPr>
          <a:xfrm rot="0">
            <a:off x="7805717" y="6311238"/>
            <a:ext cx="382658" cy="3480357"/>
            <a:chOff x="0" y="0"/>
            <a:chExt cx="4695406" cy="42705667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138" id="138"/>
          <p:cNvGrpSpPr/>
          <p:nvPr/>
        </p:nvGrpSpPr>
        <p:grpSpPr>
          <a:xfrm rot="0">
            <a:off x="8222684" y="6311238"/>
            <a:ext cx="382658" cy="3480357"/>
            <a:chOff x="0" y="0"/>
            <a:chExt cx="4695406" cy="42705667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140" id="140"/>
          <p:cNvGrpSpPr/>
          <p:nvPr/>
        </p:nvGrpSpPr>
        <p:grpSpPr>
          <a:xfrm rot="0">
            <a:off x="8631749" y="6311238"/>
            <a:ext cx="382658" cy="3480357"/>
            <a:chOff x="0" y="0"/>
            <a:chExt cx="4695406" cy="42705667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4695406" cy="42705666"/>
            </a:xfrm>
            <a:custGeom>
              <a:avLst/>
              <a:gdLst/>
              <a:ahLst/>
              <a:cxnLst/>
              <a:rect r="r" b="b" t="t" l="l"/>
              <a:pathLst>
                <a:path h="42705666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400866"/>
                  </a:lnTo>
                  <a:cubicBezTo>
                    <a:pt x="0" y="42569777"/>
                    <a:pt x="135890" y="42705666"/>
                    <a:pt x="304800" y="42705666"/>
                  </a:cubicBezTo>
                  <a:lnTo>
                    <a:pt x="4390606" y="42705666"/>
                  </a:lnTo>
                  <a:cubicBezTo>
                    <a:pt x="4559516" y="42705666"/>
                    <a:pt x="4695406" y="42569777"/>
                    <a:pt x="4695406" y="42400866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sp>
        <p:nvSpPr>
          <p:cNvPr name="AutoShape 142" id="142"/>
          <p:cNvSpPr/>
          <p:nvPr/>
        </p:nvSpPr>
        <p:spPr>
          <a:xfrm rot="-2019">
            <a:off x="2422287" y="6414019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3" id="143"/>
          <p:cNvGrpSpPr/>
          <p:nvPr/>
        </p:nvGrpSpPr>
        <p:grpSpPr>
          <a:xfrm rot="5400000">
            <a:off x="2543593" y="6235325"/>
            <a:ext cx="132915" cy="379933"/>
            <a:chOff x="0" y="0"/>
            <a:chExt cx="510431" cy="1459050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0" y="0"/>
              <a:ext cx="510431" cy="1459050"/>
            </a:xfrm>
            <a:custGeom>
              <a:avLst/>
              <a:gdLst/>
              <a:ahLst/>
              <a:cxnLst/>
              <a:rect r="r" b="b" t="t" l="l"/>
              <a:pathLst>
                <a:path h="1459050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1255850"/>
                  </a:lnTo>
                  <a:lnTo>
                    <a:pt x="255215" y="1459050"/>
                  </a:lnTo>
                  <a:lnTo>
                    <a:pt x="0" y="1255850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145" id="145"/>
            <p:cNvSpPr txBox="true"/>
            <p:nvPr/>
          </p:nvSpPr>
          <p:spPr>
            <a:xfrm>
              <a:off x="0" y="111125"/>
              <a:ext cx="510431" cy="1208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46" id="146"/>
          <p:cNvSpPr txBox="true"/>
          <p:nvPr/>
        </p:nvSpPr>
        <p:spPr>
          <a:xfrm rot="0">
            <a:off x="775227" y="5710445"/>
            <a:ext cx="1355150" cy="338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>
                <a:solidFill>
                  <a:srgbClr val="FFFFFF"/>
                </a:solidFill>
                <a:latin typeface="The Seasons"/>
              </a:rPr>
              <a:t>Task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2534161" y="5494355"/>
            <a:ext cx="1355150" cy="3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he Seasons"/>
              </a:rPr>
              <a:t>Month 2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2432695" y="5909320"/>
            <a:ext cx="361842" cy="28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9"/>
              </a:lnSpc>
            </a:pPr>
            <a:r>
              <a:rPr lang="en-US" sz="1535">
                <a:solidFill>
                  <a:srgbClr val="FFFFFF"/>
                </a:solidFill>
                <a:latin typeface="Linux Biolinum Bold"/>
              </a:rPr>
              <a:t>5</a:t>
            </a:r>
          </a:p>
        </p:txBody>
      </p:sp>
      <p:grpSp>
        <p:nvGrpSpPr>
          <p:cNvPr name="Group 149" id="149"/>
          <p:cNvGrpSpPr/>
          <p:nvPr/>
        </p:nvGrpSpPr>
        <p:grpSpPr>
          <a:xfrm rot="0">
            <a:off x="605520" y="6311238"/>
            <a:ext cx="1768130" cy="225225"/>
            <a:chOff x="0" y="0"/>
            <a:chExt cx="21289796" cy="2711897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21289797" cy="2711897"/>
            </a:xfrm>
            <a:custGeom>
              <a:avLst/>
              <a:gdLst/>
              <a:ahLst/>
              <a:cxnLst/>
              <a:rect r="r" b="b" t="t" l="l"/>
              <a:pathLst>
                <a:path h="2711897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407097"/>
                  </a:lnTo>
                  <a:cubicBezTo>
                    <a:pt x="0" y="2576007"/>
                    <a:pt x="135890" y="2711897"/>
                    <a:pt x="304800" y="2711897"/>
                  </a:cubicBezTo>
                  <a:lnTo>
                    <a:pt x="20984997" y="2711897"/>
                  </a:lnTo>
                  <a:cubicBezTo>
                    <a:pt x="21153906" y="2711897"/>
                    <a:pt x="21289797" y="2576007"/>
                    <a:pt x="21289797" y="2407097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151" id="151"/>
          <p:cNvSpPr txBox="true"/>
          <p:nvPr/>
        </p:nvSpPr>
        <p:spPr>
          <a:xfrm rot="0">
            <a:off x="738526" y="6333402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Design and mockup</a:t>
            </a:r>
          </a:p>
        </p:txBody>
      </p:sp>
      <p:grpSp>
        <p:nvGrpSpPr>
          <p:cNvPr name="Group 152" id="152"/>
          <p:cNvGrpSpPr/>
          <p:nvPr/>
        </p:nvGrpSpPr>
        <p:grpSpPr>
          <a:xfrm rot="0">
            <a:off x="2846443" y="5882362"/>
            <a:ext cx="382658" cy="382126"/>
            <a:chOff x="0" y="0"/>
            <a:chExt cx="510211" cy="509501"/>
          </a:xfrm>
        </p:grpSpPr>
        <p:grpSp>
          <p:nvGrpSpPr>
            <p:cNvPr name="Group 153" id="153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54" id="15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55" id="155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6</a:t>
              </a: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3258241" y="5882362"/>
            <a:ext cx="382658" cy="382126"/>
            <a:chOff x="0" y="0"/>
            <a:chExt cx="510211" cy="509501"/>
          </a:xfrm>
        </p:grpSpPr>
        <p:grpSp>
          <p:nvGrpSpPr>
            <p:cNvPr name="Group 157" id="157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58" id="15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59" id="159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7</a:t>
              </a:r>
            </a:p>
          </p:txBody>
        </p:sp>
      </p:grpSp>
      <p:grpSp>
        <p:nvGrpSpPr>
          <p:cNvPr name="Group 160" id="160"/>
          <p:cNvGrpSpPr/>
          <p:nvPr/>
        </p:nvGrpSpPr>
        <p:grpSpPr>
          <a:xfrm rot="0">
            <a:off x="3664259" y="5882362"/>
            <a:ext cx="382658" cy="382126"/>
            <a:chOff x="0" y="0"/>
            <a:chExt cx="510211" cy="509501"/>
          </a:xfrm>
        </p:grpSpPr>
        <p:grpSp>
          <p:nvGrpSpPr>
            <p:cNvPr name="Group 161" id="161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62" id="16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63" id="163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8</a:t>
              </a: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4076057" y="5882362"/>
            <a:ext cx="382658" cy="382126"/>
            <a:chOff x="0" y="0"/>
            <a:chExt cx="510211" cy="509501"/>
          </a:xfrm>
        </p:grpSpPr>
        <p:grpSp>
          <p:nvGrpSpPr>
            <p:cNvPr name="Group 165" id="165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66" id="16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67" id="167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9</a:t>
              </a: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4490188" y="5882362"/>
            <a:ext cx="382658" cy="382126"/>
            <a:chOff x="0" y="0"/>
            <a:chExt cx="510211" cy="509501"/>
          </a:xfrm>
        </p:grpSpPr>
        <p:grpSp>
          <p:nvGrpSpPr>
            <p:cNvPr name="Group 169" id="169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70" id="17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71" id="171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10</a:t>
              </a:r>
            </a:p>
          </p:txBody>
        </p:sp>
      </p:grpSp>
      <p:grpSp>
        <p:nvGrpSpPr>
          <p:cNvPr name="Group 172" id="172"/>
          <p:cNvGrpSpPr/>
          <p:nvPr/>
        </p:nvGrpSpPr>
        <p:grpSpPr>
          <a:xfrm rot="0">
            <a:off x="4910350" y="5882362"/>
            <a:ext cx="382658" cy="382126"/>
            <a:chOff x="0" y="0"/>
            <a:chExt cx="510211" cy="509501"/>
          </a:xfrm>
        </p:grpSpPr>
        <p:grpSp>
          <p:nvGrpSpPr>
            <p:cNvPr name="Group 173" id="173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74" id="17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75" id="175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11</a:t>
              </a: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5316220" y="5882362"/>
            <a:ext cx="382658" cy="382126"/>
            <a:chOff x="0" y="0"/>
            <a:chExt cx="510211" cy="509501"/>
          </a:xfrm>
        </p:grpSpPr>
        <p:grpSp>
          <p:nvGrpSpPr>
            <p:cNvPr name="Group 177" id="177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78" id="17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79" id="179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12</a:t>
              </a: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5732360" y="5882362"/>
            <a:ext cx="382658" cy="382126"/>
            <a:chOff x="0" y="0"/>
            <a:chExt cx="510211" cy="509501"/>
          </a:xfrm>
        </p:grpSpPr>
        <p:grpSp>
          <p:nvGrpSpPr>
            <p:cNvPr name="Group 181" id="181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82" id="18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83" id="183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13</a:t>
              </a:r>
            </a:p>
          </p:txBody>
        </p:sp>
      </p:grpSp>
      <p:grpSp>
        <p:nvGrpSpPr>
          <p:cNvPr name="Group 184" id="184"/>
          <p:cNvGrpSpPr/>
          <p:nvPr/>
        </p:nvGrpSpPr>
        <p:grpSpPr>
          <a:xfrm rot="0">
            <a:off x="6149014" y="5882362"/>
            <a:ext cx="382658" cy="382126"/>
            <a:chOff x="0" y="0"/>
            <a:chExt cx="510211" cy="509501"/>
          </a:xfrm>
        </p:grpSpPr>
        <p:grpSp>
          <p:nvGrpSpPr>
            <p:cNvPr name="Group 185" id="185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86" id="18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87" id="187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14</a:t>
              </a: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6555955" y="5882362"/>
            <a:ext cx="382658" cy="382126"/>
            <a:chOff x="0" y="0"/>
            <a:chExt cx="510211" cy="509501"/>
          </a:xfrm>
        </p:grpSpPr>
        <p:grpSp>
          <p:nvGrpSpPr>
            <p:cNvPr name="Group 189" id="189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90" id="19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91" id="191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15</a:t>
              </a: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6969990" y="5882362"/>
            <a:ext cx="382658" cy="382126"/>
            <a:chOff x="0" y="0"/>
            <a:chExt cx="510211" cy="509501"/>
          </a:xfrm>
        </p:grpSpPr>
        <p:grpSp>
          <p:nvGrpSpPr>
            <p:cNvPr name="Group 193" id="193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94" id="19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95" id="195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16</a:t>
              </a:r>
            </a:p>
          </p:txBody>
        </p:sp>
      </p:grpSp>
      <p:grpSp>
        <p:nvGrpSpPr>
          <p:cNvPr name="Group 196" id="196"/>
          <p:cNvGrpSpPr/>
          <p:nvPr/>
        </p:nvGrpSpPr>
        <p:grpSpPr>
          <a:xfrm rot="0">
            <a:off x="7396357" y="5882362"/>
            <a:ext cx="382658" cy="382126"/>
            <a:chOff x="0" y="0"/>
            <a:chExt cx="510211" cy="509501"/>
          </a:xfrm>
        </p:grpSpPr>
        <p:grpSp>
          <p:nvGrpSpPr>
            <p:cNvPr name="Group 197" id="197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198" id="19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199" id="199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17</a:t>
              </a:r>
            </a:p>
          </p:txBody>
        </p:sp>
      </p:grpSp>
      <p:grpSp>
        <p:nvGrpSpPr>
          <p:cNvPr name="Group 200" id="200"/>
          <p:cNvGrpSpPr/>
          <p:nvPr/>
        </p:nvGrpSpPr>
        <p:grpSpPr>
          <a:xfrm rot="0">
            <a:off x="7808154" y="5882362"/>
            <a:ext cx="382658" cy="382126"/>
            <a:chOff x="0" y="0"/>
            <a:chExt cx="510211" cy="509501"/>
          </a:xfrm>
        </p:grpSpPr>
        <p:grpSp>
          <p:nvGrpSpPr>
            <p:cNvPr name="Group 201" id="201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202" id="20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203" id="203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18</a:t>
              </a:r>
            </a:p>
          </p:txBody>
        </p:sp>
      </p:grpSp>
      <p:grpSp>
        <p:nvGrpSpPr>
          <p:cNvPr name="Group 204" id="204"/>
          <p:cNvGrpSpPr/>
          <p:nvPr/>
        </p:nvGrpSpPr>
        <p:grpSpPr>
          <a:xfrm rot="0">
            <a:off x="8219951" y="5882362"/>
            <a:ext cx="382658" cy="382126"/>
            <a:chOff x="0" y="0"/>
            <a:chExt cx="510211" cy="509501"/>
          </a:xfrm>
        </p:grpSpPr>
        <p:grpSp>
          <p:nvGrpSpPr>
            <p:cNvPr name="Group 205" id="205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206" id="20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207" id="207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19</a:t>
              </a:r>
            </a:p>
          </p:txBody>
        </p:sp>
      </p:grpSp>
      <p:grpSp>
        <p:nvGrpSpPr>
          <p:cNvPr name="Group 208" id="208"/>
          <p:cNvGrpSpPr/>
          <p:nvPr/>
        </p:nvGrpSpPr>
        <p:grpSpPr>
          <a:xfrm rot="0">
            <a:off x="8631749" y="5882362"/>
            <a:ext cx="382658" cy="382126"/>
            <a:chOff x="0" y="0"/>
            <a:chExt cx="510211" cy="509501"/>
          </a:xfrm>
        </p:grpSpPr>
        <p:grpSp>
          <p:nvGrpSpPr>
            <p:cNvPr name="Group 209" id="209"/>
            <p:cNvGrpSpPr/>
            <p:nvPr/>
          </p:nvGrpSpPr>
          <p:grpSpPr>
            <a:xfrm rot="0">
              <a:off x="0" y="0"/>
              <a:ext cx="510211" cy="509501"/>
              <a:chOff x="0" y="0"/>
              <a:chExt cx="4695406" cy="4688867"/>
            </a:xfrm>
          </p:grpSpPr>
          <p:sp>
            <p:nvSpPr>
              <p:cNvPr name="Freeform 210" id="21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211" id="211"/>
            <p:cNvSpPr txBox="true"/>
            <p:nvPr/>
          </p:nvSpPr>
          <p:spPr>
            <a:xfrm rot="0">
              <a:off x="13878" y="51820"/>
              <a:ext cx="482456" cy="358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49"/>
                </a:lnSpc>
              </a:pPr>
              <a:r>
                <a:rPr lang="en-US" sz="1535">
                  <a:solidFill>
                    <a:srgbClr val="FFFFFF"/>
                  </a:solidFill>
                  <a:latin typeface="Linux Biolinum Bold"/>
                </a:rPr>
                <a:t>20</a:t>
              </a:r>
            </a:p>
          </p:txBody>
        </p:sp>
      </p:grpSp>
      <p:grpSp>
        <p:nvGrpSpPr>
          <p:cNvPr name="Group 212" id="212"/>
          <p:cNvGrpSpPr/>
          <p:nvPr/>
        </p:nvGrpSpPr>
        <p:grpSpPr>
          <a:xfrm rot="0">
            <a:off x="605520" y="6555889"/>
            <a:ext cx="1768130" cy="210655"/>
            <a:chOff x="0" y="0"/>
            <a:chExt cx="21289796" cy="2536469"/>
          </a:xfrm>
        </p:grpSpPr>
        <p:sp>
          <p:nvSpPr>
            <p:cNvPr name="Freeform 213" id="213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214" id="214"/>
          <p:cNvSpPr txBox="true"/>
          <p:nvPr/>
        </p:nvSpPr>
        <p:spPr>
          <a:xfrm rot="0">
            <a:off x="660593" y="6573690"/>
            <a:ext cx="1692698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Software programming</a:t>
            </a:r>
          </a:p>
        </p:txBody>
      </p:sp>
      <p:grpSp>
        <p:nvGrpSpPr>
          <p:cNvPr name="Group 215" id="215"/>
          <p:cNvGrpSpPr/>
          <p:nvPr/>
        </p:nvGrpSpPr>
        <p:grpSpPr>
          <a:xfrm rot="0">
            <a:off x="605520" y="6788055"/>
            <a:ext cx="1768130" cy="210655"/>
            <a:chOff x="0" y="0"/>
            <a:chExt cx="21289796" cy="2536469"/>
          </a:xfrm>
        </p:grpSpPr>
        <p:sp>
          <p:nvSpPr>
            <p:cNvPr name="Freeform 216" id="216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217" id="217"/>
          <p:cNvSpPr txBox="true"/>
          <p:nvPr/>
        </p:nvSpPr>
        <p:spPr>
          <a:xfrm rot="0">
            <a:off x="733928" y="6805856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UI programming</a:t>
            </a:r>
          </a:p>
        </p:txBody>
      </p:sp>
      <p:grpSp>
        <p:nvGrpSpPr>
          <p:cNvPr name="Group 218" id="218"/>
          <p:cNvGrpSpPr/>
          <p:nvPr/>
        </p:nvGrpSpPr>
        <p:grpSpPr>
          <a:xfrm rot="0">
            <a:off x="605520" y="7018136"/>
            <a:ext cx="1768130" cy="210655"/>
            <a:chOff x="0" y="0"/>
            <a:chExt cx="21289796" cy="2536469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220" id="220"/>
          <p:cNvSpPr txBox="true"/>
          <p:nvPr/>
        </p:nvSpPr>
        <p:spPr>
          <a:xfrm rot="0">
            <a:off x="684385" y="7037938"/>
            <a:ext cx="1610400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Combine software +  UI</a:t>
            </a:r>
          </a:p>
        </p:txBody>
      </p:sp>
      <p:grpSp>
        <p:nvGrpSpPr>
          <p:cNvPr name="Group 221" id="221"/>
          <p:cNvGrpSpPr/>
          <p:nvPr/>
        </p:nvGrpSpPr>
        <p:grpSpPr>
          <a:xfrm rot="0">
            <a:off x="605520" y="7248217"/>
            <a:ext cx="1768130" cy="210655"/>
            <a:chOff x="0" y="0"/>
            <a:chExt cx="21289796" cy="2536469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223" id="223"/>
          <p:cNvSpPr txBox="true"/>
          <p:nvPr/>
        </p:nvSpPr>
        <p:spPr>
          <a:xfrm rot="0">
            <a:off x="721168" y="7270381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Testing </a:t>
            </a:r>
          </a:p>
        </p:txBody>
      </p:sp>
      <p:grpSp>
        <p:nvGrpSpPr>
          <p:cNvPr name="Group 224" id="224"/>
          <p:cNvGrpSpPr/>
          <p:nvPr/>
        </p:nvGrpSpPr>
        <p:grpSpPr>
          <a:xfrm rot="0">
            <a:off x="605520" y="7478298"/>
            <a:ext cx="1768130" cy="210655"/>
            <a:chOff x="0" y="0"/>
            <a:chExt cx="21289796" cy="2536469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sp>
        <p:nvSpPr>
          <p:cNvPr name="TextBox 226" id="226"/>
          <p:cNvSpPr txBox="true"/>
          <p:nvPr/>
        </p:nvSpPr>
        <p:spPr>
          <a:xfrm rot="0">
            <a:off x="690765" y="7494304"/>
            <a:ext cx="1610400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APP: Social Media Forum</a:t>
            </a:r>
          </a:p>
        </p:txBody>
      </p:sp>
      <p:grpSp>
        <p:nvGrpSpPr>
          <p:cNvPr name="Group 227" id="227"/>
          <p:cNvGrpSpPr/>
          <p:nvPr/>
        </p:nvGrpSpPr>
        <p:grpSpPr>
          <a:xfrm rot="0">
            <a:off x="605520" y="7710464"/>
            <a:ext cx="1768130" cy="210655"/>
            <a:chOff x="0" y="0"/>
            <a:chExt cx="21289796" cy="2536469"/>
          </a:xfrm>
        </p:grpSpPr>
        <p:sp>
          <p:nvSpPr>
            <p:cNvPr name="Freeform 228" id="228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D1B2A0"/>
            </a:solidFill>
          </p:spPr>
        </p:sp>
      </p:grpSp>
      <p:sp>
        <p:nvSpPr>
          <p:cNvPr name="TextBox 229" id="229"/>
          <p:cNvSpPr txBox="true"/>
          <p:nvPr/>
        </p:nvSpPr>
        <p:spPr>
          <a:xfrm rot="0">
            <a:off x="605520" y="7734592"/>
            <a:ext cx="1768130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Web:  Search Web developers</a:t>
            </a:r>
          </a:p>
        </p:txBody>
      </p:sp>
      <p:grpSp>
        <p:nvGrpSpPr>
          <p:cNvPr name="Group 230" id="230"/>
          <p:cNvGrpSpPr/>
          <p:nvPr/>
        </p:nvGrpSpPr>
        <p:grpSpPr>
          <a:xfrm rot="0">
            <a:off x="605520" y="7940546"/>
            <a:ext cx="1768130" cy="210655"/>
            <a:chOff x="0" y="0"/>
            <a:chExt cx="21289796" cy="2536469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D1B2A0"/>
            </a:solidFill>
          </p:spPr>
        </p:sp>
      </p:grpSp>
      <p:sp>
        <p:nvSpPr>
          <p:cNvPr name="TextBox 232" id="232"/>
          <p:cNvSpPr txBox="true"/>
          <p:nvPr/>
        </p:nvSpPr>
        <p:spPr>
          <a:xfrm rot="0">
            <a:off x="721168" y="7958347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Web: Design and mockup</a:t>
            </a:r>
          </a:p>
        </p:txBody>
      </p:sp>
      <p:grpSp>
        <p:nvGrpSpPr>
          <p:cNvPr name="Group 233" id="233"/>
          <p:cNvGrpSpPr/>
          <p:nvPr/>
        </p:nvGrpSpPr>
        <p:grpSpPr>
          <a:xfrm rot="0">
            <a:off x="605520" y="8170627"/>
            <a:ext cx="1768130" cy="210655"/>
            <a:chOff x="0" y="0"/>
            <a:chExt cx="21289796" cy="2536469"/>
          </a:xfrm>
        </p:grpSpPr>
        <p:sp>
          <p:nvSpPr>
            <p:cNvPr name="Freeform 234" id="234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D1B2A0"/>
            </a:solidFill>
          </p:spPr>
        </p:sp>
      </p:grpSp>
      <p:sp>
        <p:nvSpPr>
          <p:cNvPr name="TextBox 235" id="235"/>
          <p:cNvSpPr txBox="true"/>
          <p:nvPr/>
        </p:nvSpPr>
        <p:spPr>
          <a:xfrm rot="0">
            <a:off x="618280" y="8188428"/>
            <a:ext cx="1755370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Web: Creation </a:t>
            </a:r>
          </a:p>
        </p:txBody>
      </p:sp>
      <p:grpSp>
        <p:nvGrpSpPr>
          <p:cNvPr name="Group 236" id="236"/>
          <p:cNvGrpSpPr/>
          <p:nvPr/>
        </p:nvGrpSpPr>
        <p:grpSpPr>
          <a:xfrm rot="0">
            <a:off x="605520" y="8643961"/>
            <a:ext cx="1768130" cy="225225"/>
            <a:chOff x="0" y="0"/>
            <a:chExt cx="21289796" cy="2711897"/>
          </a:xfrm>
        </p:grpSpPr>
        <p:sp>
          <p:nvSpPr>
            <p:cNvPr name="Freeform 237" id="237"/>
            <p:cNvSpPr/>
            <p:nvPr/>
          </p:nvSpPr>
          <p:spPr>
            <a:xfrm flipH="false" flipV="false" rot="0">
              <a:off x="0" y="0"/>
              <a:ext cx="21289797" cy="2711897"/>
            </a:xfrm>
            <a:custGeom>
              <a:avLst/>
              <a:gdLst/>
              <a:ahLst/>
              <a:cxnLst/>
              <a:rect r="r" b="b" t="t" l="l"/>
              <a:pathLst>
                <a:path h="2711897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407097"/>
                  </a:lnTo>
                  <a:cubicBezTo>
                    <a:pt x="0" y="2576007"/>
                    <a:pt x="135890" y="2711897"/>
                    <a:pt x="304800" y="2711897"/>
                  </a:cubicBezTo>
                  <a:lnTo>
                    <a:pt x="20984997" y="2711897"/>
                  </a:lnTo>
                  <a:cubicBezTo>
                    <a:pt x="21153906" y="2711897"/>
                    <a:pt x="21289797" y="2576007"/>
                    <a:pt x="21289797" y="2407097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35F47"/>
            </a:solidFill>
          </p:spPr>
        </p:sp>
      </p:grpSp>
      <p:sp>
        <p:nvSpPr>
          <p:cNvPr name="TextBox 238" id="238"/>
          <p:cNvSpPr txBox="true"/>
          <p:nvPr/>
        </p:nvSpPr>
        <p:spPr>
          <a:xfrm rot="0">
            <a:off x="684385" y="8654905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Product: Design</a:t>
            </a:r>
          </a:p>
        </p:txBody>
      </p:sp>
      <p:grpSp>
        <p:nvGrpSpPr>
          <p:cNvPr name="Group 239" id="239"/>
          <p:cNvGrpSpPr/>
          <p:nvPr/>
        </p:nvGrpSpPr>
        <p:grpSpPr>
          <a:xfrm rot="0">
            <a:off x="605520" y="8888611"/>
            <a:ext cx="1768130" cy="210655"/>
            <a:chOff x="0" y="0"/>
            <a:chExt cx="21289796" cy="2536469"/>
          </a:xfrm>
        </p:grpSpPr>
        <p:sp>
          <p:nvSpPr>
            <p:cNvPr name="Freeform 240" id="240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35F47"/>
            </a:solidFill>
          </p:spPr>
        </p:sp>
      </p:grpSp>
      <p:sp>
        <p:nvSpPr>
          <p:cNvPr name="TextBox 241" id="241"/>
          <p:cNvSpPr txBox="true"/>
          <p:nvPr/>
        </p:nvSpPr>
        <p:spPr>
          <a:xfrm rot="0">
            <a:off x="701742" y="8908413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Product: Prototyping</a:t>
            </a:r>
          </a:p>
        </p:txBody>
      </p:sp>
      <p:grpSp>
        <p:nvGrpSpPr>
          <p:cNvPr name="Group 242" id="242"/>
          <p:cNvGrpSpPr/>
          <p:nvPr/>
        </p:nvGrpSpPr>
        <p:grpSpPr>
          <a:xfrm rot="0">
            <a:off x="605520" y="9120777"/>
            <a:ext cx="1768130" cy="210655"/>
            <a:chOff x="0" y="0"/>
            <a:chExt cx="21289796" cy="2536469"/>
          </a:xfrm>
        </p:grpSpPr>
        <p:sp>
          <p:nvSpPr>
            <p:cNvPr name="Freeform 243" id="243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35F47"/>
            </a:solidFill>
          </p:spPr>
        </p:sp>
      </p:grpSp>
      <p:sp>
        <p:nvSpPr>
          <p:cNvPr name="TextBox 244" id="244"/>
          <p:cNvSpPr txBox="true"/>
          <p:nvPr/>
        </p:nvSpPr>
        <p:spPr>
          <a:xfrm rot="0">
            <a:off x="701742" y="9143351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Product: Providers</a:t>
            </a:r>
          </a:p>
        </p:txBody>
      </p:sp>
      <p:grpSp>
        <p:nvGrpSpPr>
          <p:cNvPr name="Group 245" id="245"/>
          <p:cNvGrpSpPr/>
          <p:nvPr/>
        </p:nvGrpSpPr>
        <p:grpSpPr>
          <a:xfrm rot="0">
            <a:off x="605520" y="9350859"/>
            <a:ext cx="1768130" cy="210655"/>
            <a:chOff x="0" y="0"/>
            <a:chExt cx="21289796" cy="2536469"/>
          </a:xfrm>
        </p:grpSpPr>
        <p:sp>
          <p:nvSpPr>
            <p:cNvPr name="Freeform 246" id="246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35F47"/>
            </a:solidFill>
          </p:spPr>
        </p:sp>
      </p:grpSp>
      <p:grpSp>
        <p:nvGrpSpPr>
          <p:cNvPr name="Group 247" id="247"/>
          <p:cNvGrpSpPr/>
          <p:nvPr/>
        </p:nvGrpSpPr>
        <p:grpSpPr>
          <a:xfrm rot="0">
            <a:off x="605520" y="9580940"/>
            <a:ext cx="1768130" cy="210655"/>
            <a:chOff x="0" y="0"/>
            <a:chExt cx="21289796" cy="2536469"/>
          </a:xfrm>
        </p:grpSpPr>
        <p:sp>
          <p:nvSpPr>
            <p:cNvPr name="Freeform 248" id="248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35F47"/>
            </a:solidFill>
          </p:spPr>
        </p:sp>
      </p:grpSp>
      <p:sp>
        <p:nvSpPr>
          <p:cNvPr name="TextBox 249" id="249"/>
          <p:cNvSpPr txBox="true"/>
          <p:nvPr/>
        </p:nvSpPr>
        <p:spPr>
          <a:xfrm rot="0">
            <a:off x="645844" y="9595885"/>
            <a:ext cx="1687482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Product: Distributors KIWOKO</a:t>
            </a:r>
          </a:p>
        </p:txBody>
      </p:sp>
      <p:sp>
        <p:nvSpPr>
          <p:cNvPr name="TextBox 250" id="250"/>
          <p:cNvSpPr txBox="true"/>
          <p:nvPr/>
        </p:nvSpPr>
        <p:spPr>
          <a:xfrm rot="0">
            <a:off x="721168" y="9375517"/>
            <a:ext cx="1536833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Product: Testing</a:t>
            </a:r>
          </a:p>
        </p:txBody>
      </p:sp>
      <p:sp>
        <p:nvSpPr>
          <p:cNvPr name="AutoShape 251" id="251"/>
          <p:cNvSpPr/>
          <p:nvPr/>
        </p:nvSpPr>
        <p:spPr>
          <a:xfrm rot="-2019">
            <a:off x="2422287" y="6649944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2" id="252"/>
          <p:cNvSpPr/>
          <p:nvPr/>
        </p:nvSpPr>
        <p:spPr>
          <a:xfrm rot="-2019">
            <a:off x="2422287" y="6882111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3" id="253"/>
          <p:cNvSpPr/>
          <p:nvPr/>
        </p:nvSpPr>
        <p:spPr>
          <a:xfrm rot="-2019">
            <a:off x="2422287" y="7112192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4" id="254"/>
          <p:cNvSpPr/>
          <p:nvPr/>
        </p:nvSpPr>
        <p:spPr>
          <a:xfrm rot="-2019">
            <a:off x="2417356" y="7350998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5" id="255"/>
          <p:cNvGrpSpPr/>
          <p:nvPr/>
        </p:nvGrpSpPr>
        <p:grpSpPr>
          <a:xfrm rot="5400000">
            <a:off x="4182990" y="5216714"/>
            <a:ext cx="132915" cy="2889006"/>
            <a:chOff x="0" y="0"/>
            <a:chExt cx="510431" cy="11094596"/>
          </a:xfrm>
        </p:grpSpPr>
        <p:sp>
          <p:nvSpPr>
            <p:cNvPr name="Freeform 256" id="256"/>
            <p:cNvSpPr/>
            <p:nvPr/>
          </p:nvSpPr>
          <p:spPr>
            <a:xfrm flipH="false" flipV="false" rot="0">
              <a:off x="0" y="0"/>
              <a:ext cx="510431" cy="11094596"/>
            </a:xfrm>
            <a:custGeom>
              <a:avLst/>
              <a:gdLst/>
              <a:ahLst/>
              <a:cxnLst/>
              <a:rect r="r" b="b" t="t" l="l"/>
              <a:pathLst>
                <a:path h="11094596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10891396"/>
                  </a:lnTo>
                  <a:lnTo>
                    <a:pt x="255215" y="11094596"/>
                  </a:lnTo>
                  <a:lnTo>
                    <a:pt x="0" y="10891396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257" id="257"/>
            <p:cNvSpPr txBox="true"/>
            <p:nvPr/>
          </p:nvSpPr>
          <p:spPr>
            <a:xfrm>
              <a:off x="0" y="111125"/>
              <a:ext cx="510431" cy="10843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58" id="258"/>
          <p:cNvGrpSpPr/>
          <p:nvPr/>
        </p:nvGrpSpPr>
        <p:grpSpPr>
          <a:xfrm rot="5400000">
            <a:off x="6471411" y="6074241"/>
            <a:ext cx="132915" cy="1629559"/>
            <a:chOff x="0" y="0"/>
            <a:chExt cx="510431" cy="6257966"/>
          </a:xfrm>
        </p:grpSpPr>
        <p:sp>
          <p:nvSpPr>
            <p:cNvPr name="Freeform 259" id="259"/>
            <p:cNvSpPr/>
            <p:nvPr/>
          </p:nvSpPr>
          <p:spPr>
            <a:xfrm flipH="false" flipV="false" rot="0">
              <a:off x="0" y="0"/>
              <a:ext cx="510431" cy="6257966"/>
            </a:xfrm>
            <a:custGeom>
              <a:avLst/>
              <a:gdLst/>
              <a:ahLst/>
              <a:cxnLst/>
              <a:rect r="r" b="b" t="t" l="l"/>
              <a:pathLst>
                <a:path h="6257966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6054766"/>
                  </a:lnTo>
                  <a:lnTo>
                    <a:pt x="255215" y="6257966"/>
                  </a:lnTo>
                  <a:lnTo>
                    <a:pt x="0" y="6054766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260" id="260"/>
            <p:cNvSpPr txBox="true"/>
            <p:nvPr/>
          </p:nvSpPr>
          <p:spPr>
            <a:xfrm>
              <a:off x="0" y="111125"/>
              <a:ext cx="510431" cy="600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61" id="261"/>
          <p:cNvGrpSpPr/>
          <p:nvPr/>
        </p:nvGrpSpPr>
        <p:grpSpPr>
          <a:xfrm rot="5400000">
            <a:off x="7727097" y="6724280"/>
            <a:ext cx="132915" cy="789642"/>
            <a:chOff x="0" y="0"/>
            <a:chExt cx="510431" cy="3032447"/>
          </a:xfrm>
        </p:grpSpPr>
        <p:sp>
          <p:nvSpPr>
            <p:cNvPr name="Freeform 262" id="262"/>
            <p:cNvSpPr/>
            <p:nvPr/>
          </p:nvSpPr>
          <p:spPr>
            <a:xfrm flipH="false" flipV="false" rot="0">
              <a:off x="0" y="0"/>
              <a:ext cx="510431" cy="3032447"/>
            </a:xfrm>
            <a:custGeom>
              <a:avLst/>
              <a:gdLst/>
              <a:ahLst/>
              <a:cxnLst/>
              <a:rect r="r" b="b" t="t" l="l"/>
              <a:pathLst>
                <a:path h="3032447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2829247"/>
                  </a:lnTo>
                  <a:lnTo>
                    <a:pt x="255215" y="3032447"/>
                  </a:lnTo>
                  <a:lnTo>
                    <a:pt x="0" y="2829247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263" id="263"/>
            <p:cNvSpPr txBox="true"/>
            <p:nvPr/>
          </p:nvSpPr>
          <p:spPr>
            <a:xfrm>
              <a:off x="0" y="111125"/>
              <a:ext cx="510431" cy="2781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64" id="264"/>
          <p:cNvGrpSpPr/>
          <p:nvPr/>
        </p:nvGrpSpPr>
        <p:grpSpPr>
          <a:xfrm rot="5400000">
            <a:off x="8552089" y="6962045"/>
            <a:ext cx="132915" cy="791726"/>
            <a:chOff x="0" y="0"/>
            <a:chExt cx="510431" cy="3040449"/>
          </a:xfrm>
        </p:grpSpPr>
        <p:sp>
          <p:nvSpPr>
            <p:cNvPr name="Freeform 265" id="265"/>
            <p:cNvSpPr/>
            <p:nvPr/>
          </p:nvSpPr>
          <p:spPr>
            <a:xfrm flipH="false" flipV="false" rot="0">
              <a:off x="0" y="0"/>
              <a:ext cx="510431" cy="3040449"/>
            </a:xfrm>
            <a:custGeom>
              <a:avLst/>
              <a:gdLst/>
              <a:ahLst/>
              <a:cxnLst/>
              <a:rect r="r" b="b" t="t" l="l"/>
              <a:pathLst>
                <a:path h="3040449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2837249"/>
                  </a:lnTo>
                  <a:lnTo>
                    <a:pt x="255215" y="3040449"/>
                  </a:lnTo>
                  <a:lnTo>
                    <a:pt x="0" y="2837249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266" id="266"/>
            <p:cNvSpPr txBox="true"/>
            <p:nvPr/>
          </p:nvSpPr>
          <p:spPr>
            <a:xfrm>
              <a:off x="0" y="111125"/>
              <a:ext cx="510431" cy="2789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67" id="267"/>
          <p:cNvSpPr/>
          <p:nvPr/>
        </p:nvSpPr>
        <p:spPr>
          <a:xfrm rot="-2019">
            <a:off x="2429346" y="7579284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8" id="268"/>
          <p:cNvGrpSpPr/>
          <p:nvPr/>
        </p:nvGrpSpPr>
        <p:grpSpPr>
          <a:xfrm rot="5400000">
            <a:off x="7938151" y="6970890"/>
            <a:ext cx="132915" cy="1230607"/>
            <a:chOff x="0" y="0"/>
            <a:chExt cx="510431" cy="4725877"/>
          </a:xfrm>
        </p:grpSpPr>
        <p:sp>
          <p:nvSpPr>
            <p:cNvPr name="Freeform 269" id="269"/>
            <p:cNvSpPr/>
            <p:nvPr/>
          </p:nvSpPr>
          <p:spPr>
            <a:xfrm flipH="false" flipV="false" rot="0">
              <a:off x="0" y="0"/>
              <a:ext cx="510431" cy="4725877"/>
            </a:xfrm>
            <a:custGeom>
              <a:avLst/>
              <a:gdLst/>
              <a:ahLst/>
              <a:cxnLst/>
              <a:rect r="r" b="b" t="t" l="l"/>
              <a:pathLst>
                <a:path h="4725877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4522677"/>
                  </a:lnTo>
                  <a:lnTo>
                    <a:pt x="255215" y="4725877"/>
                  </a:lnTo>
                  <a:lnTo>
                    <a:pt x="0" y="4522677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270" id="270"/>
            <p:cNvSpPr txBox="true"/>
            <p:nvPr/>
          </p:nvSpPr>
          <p:spPr>
            <a:xfrm>
              <a:off x="0" y="111125"/>
              <a:ext cx="510431" cy="4475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71" id="271"/>
          <p:cNvSpPr/>
          <p:nvPr/>
        </p:nvSpPr>
        <p:spPr>
          <a:xfrm rot="-2019">
            <a:off x="2429346" y="7815209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2" id="272"/>
          <p:cNvSpPr/>
          <p:nvPr/>
        </p:nvSpPr>
        <p:spPr>
          <a:xfrm rot="-2019">
            <a:off x="2429346" y="8047375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3" id="273"/>
          <p:cNvSpPr/>
          <p:nvPr/>
        </p:nvSpPr>
        <p:spPr>
          <a:xfrm rot="-2019">
            <a:off x="2429346" y="8277456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4" id="274"/>
          <p:cNvSpPr/>
          <p:nvPr/>
        </p:nvSpPr>
        <p:spPr>
          <a:xfrm rot="-2019">
            <a:off x="2424415" y="8516263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5" id="275"/>
          <p:cNvGrpSpPr/>
          <p:nvPr/>
        </p:nvGrpSpPr>
        <p:grpSpPr>
          <a:xfrm rot="5400000">
            <a:off x="2548224" y="7641146"/>
            <a:ext cx="132915" cy="370671"/>
            <a:chOff x="0" y="0"/>
            <a:chExt cx="510431" cy="1423482"/>
          </a:xfrm>
        </p:grpSpPr>
        <p:sp>
          <p:nvSpPr>
            <p:cNvPr name="Freeform 276" id="276"/>
            <p:cNvSpPr/>
            <p:nvPr/>
          </p:nvSpPr>
          <p:spPr>
            <a:xfrm flipH="false" flipV="false" rot="0">
              <a:off x="0" y="0"/>
              <a:ext cx="510431" cy="1423482"/>
            </a:xfrm>
            <a:custGeom>
              <a:avLst/>
              <a:gdLst/>
              <a:ahLst/>
              <a:cxnLst/>
              <a:rect r="r" b="b" t="t" l="l"/>
              <a:pathLst>
                <a:path h="1423482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1220282"/>
                  </a:lnTo>
                  <a:lnTo>
                    <a:pt x="255215" y="1423482"/>
                  </a:lnTo>
                  <a:lnTo>
                    <a:pt x="0" y="1220282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D1B2A0"/>
            </a:solidFill>
          </p:spPr>
        </p:sp>
        <p:sp>
          <p:nvSpPr>
            <p:cNvPr name="TextBox 277" id="277"/>
            <p:cNvSpPr txBox="true"/>
            <p:nvPr/>
          </p:nvSpPr>
          <p:spPr>
            <a:xfrm>
              <a:off x="0" y="111125"/>
              <a:ext cx="510431" cy="1172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78" id="278"/>
          <p:cNvGrpSpPr/>
          <p:nvPr/>
        </p:nvGrpSpPr>
        <p:grpSpPr>
          <a:xfrm rot="5400000">
            <a:off x="3172025" y="7663890"/>
            <a:ext cx="132915" cy="789514"/>
            <a:chOff x="0" y="0"/>
            <a:chExt cx="510431" cy="3031958"/>
          </a:xfrm>
        </p:grpSpPr>
        <p:sp>
          <p:nvSpPr>
            <p:cNvPr name="Freeform 279" id="279"/>
            <p:cNvSpPr/>
            <p:nvPr/>
          </p:nvSpPr>
          <p:spPr>
            <a:xfrm flipH="false" flipV="false" rot="0">
              <a:off x="0" y="0"/>
              <a:ext cx="510431" cy="3031958"/>
            </a:xfrm>
            <a:custGeom>
              <a:avLst/>
              <a:gdLst/>
              <a:ahLst/>
              <a:cxnLst/>
              <a:rect r="r" b="b" t="t" l="l"/>
              <a:pathLst>
                <a:path h="3031958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2828758"/>
                  </a:lnTo>
                  <a:lnTo>
                    <a:pt x="255215" y="3031958"/>
                  </a:lnTo>
                  <a:lnTo>
                    <a:pt x="0" y="2828758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280" id="280"/>
            <p:cNvSpPr txBox="true"/>
            <p:nvPr/>
          </p:nvSpPr>
          <p:spPr>
            <a:xfrm>
              <a:off x="0" y="111125"/>
              <a:ext cx="510431" cy="2781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81" id="281"/>
          <p:cNvGrpSpPr/>
          <p:nvPr/>
        </p:nvGrpSpPr>
        <p:grpSpPr>
          <a:xfrm rot="5400000">
            <a:off x="4814977" y="7064815"/>
            <a:ext cx="132915" cy="2447826"/>
            <a:chOff x="0" y="0"/>
            <a:chExt cx="510431" cy="9400343"/>
          </a:xfrm>
        </p:grpSpPr>
        <p:sp>
          <p:nvSpPr>
            <p:cNvPr name="Freeform 282" id="282"/>
            <p:cNvSpPr/>
            <p:nvPr/>
          </p:nvSpPr>
          <p:spPr>
            <a:xfrm flipH="false" flipV="false" rot="0">
              <a:off x="0" y="0"/>
              <a:ext cx="510431" cy="9400342"/>
            </a:xfrm>
            <a:custGeom>
              <a:avLst/>
              <a:gdLst/>
              <a:ahLst/>
              <a:cxnLst/>
              <a:rect r="r" b="b" t="t" l="l"/>
              <a:pathLst>
                <a:path h="9400342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9197142"/>
                  </a:lnTo>
                  <a:lnTo>
                    <a:pt x="255215" y="9400342"/>
                  </a:lnTo>
                  <a:lnTo>
                    <a:pt x="0" y="9197142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283" id="283"/>
            <p:cNvSpPr txBox="true"/>
            <p:nvPr/>
          </p:nvSpPr>
          <p:spPr>
            <a:xfrm>
              <a:off x="0" y="111125"/>
              <a:ext cx="510431" cy="9149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84" id="284"/>
          <p:cNvGrpSpPr/>
          <p:nvPr/>
        </p:nvGrpSpPr>
        <p:grpSpPr>
          <a:xfrm rot="5400000">
            <a:off x="6680848" y="7929243"/>
            <a:ext cx="132915" cy="1196583"/>
            <a:chOff x="0" y="0"/>
            <a:chExt cx="510431" cy="4595215"/>
          </a:xfrm>
        </p:grpSpPr>
        <p:sp>
          <p:nvSpPr>
            <p:cNvPr name="Freeform 285" id="285"/>
            <p:cNvSpPr/>
            <p:nvPr/>
          </p:nvSpPr>
          <p:spPr>
            <a:xfrm flipH="false" flipV="false" rot="0">
              <a:off x="0" y="0"/>
              <a:ext cx="510431" cy="4595214"/>
            </a:xfrm>
            <a:custGeom>
              <a:avLst/>
              <a:gdLst/>
              <a:ahLst/>
              <a:cxnLst/>
              <a:rect r="r" b="b" t="t" l="l"/>
              <a:pathLst>
                <a:path h="4595214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4392014"/>
                  </a:lnTo>
                  <a:lnTo>
                    <a:pt x="255215" y="4595214"/>
                  </a:lnTo>
                  <a:lnTo>
                    <a:pt x="0" y="4392014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286" id="286"/>
            <p:cNvSpPr txBox="true"/>
            <p:nvPr/>
          </p:nvSpPr>
          <p:spPr>
            <a:xfrm>
              <a:off x="0" y="111125"/>
              <a:ext cx="510431" cy="4344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87" id="287"/>
          <p:cNvSpPr/>
          <p:nvPr/>
        </p:nvSpPr>
        <p:spPr>
          <a:xfrm rot="-2019">
            <a:off x="2417356" y="8764438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8" id="288"/>
          <p:cNvGrpSpPr/>
          <p:nvPr/>
        </p:nvGrpSpPr>
        <p:grpSpPr>
          <a:xfrm rot="5400000">
            <a:off x="2748089" y="8369796"/>
            <a:ext cx="132915" cy="794377"/>
            <a:chOff x="0" y="0"/>
            <a:chExt cx="510431" cy="3050633"/>
          </a:xfrm>
        </p:grpSpPr>
        <p:sp>
          <p:nvSpPr>
            <p:cNvPr name="Freeform 289" id="289"/>
            <p:cNvSpPr/>
            <p:nvPr/>
          </p:nvSpPr>
          <p:spPr>
            <a:xfrm flipH="false" flipV="false" rot="0">
              <a:off x="0" y="0"/>
              <a:ext cx="510431" cy="3050633"/>
            </a:xfrm>
            <a:custGeom>
              <a:avLst/>
              <a:gdLst/>
              <a:ahLst/>
              <a:cxnLst/>
              <a:rect r="r" b="b" t="t" l="l"/>
              <a:pathLst>
                <a:path h="3050633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2847433"/>
                  </a:lnTo>
                  <a:lnTo>
                    <a:pt x="255215" y="3050633"/>
                  </a:lnTo>
                  <a:lnTo>
                    <a:pt x="0" y="2847433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835F47"/>
            </a:solidFill>
          </p:spPr>
        </p:sp>
        <p:sp>
          <p:nvSpPr>
            <p:cNvPr name="TextBox 290" id="290"/>
            <p:cNvSpPr txBox="true"/>
            <p:nvPr/>
          </p:nvSpPr>
          <p:spPr>
            <a:xfrm>
              <a:off x="0" y="111125"/>
              <a:ext cx="510431" cy="27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291" id="291"/>
          <p:cNvSpPr/>
          <p:nvPr/>
        </p:nvSpPr>
        <p:spPr>
          <a:xfrm rot="-2019">
            <a:off x="2422287" y="8977376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2" id="292"/>
          <p:cNvSpPr/>
          <p:nvPr/>
        </p:nvSpPr>
        <p:spPr>
          <a:xfrm rot="-2019">
            <a:off x="2422287" y="9209542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3" id="293"/>
          <p:cNvSpPr/>
          <p:nvPr/>
        </p:nvSpPr>
        <p:spPr>
          <a:xfrm rot="-2019">
            <a:off x="2422287" y="9439623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4" id="294"/>
          <p:cNvSpPr/>
          <p:nvPr/>
        </p:nvSpPr>
        <p:spPr>
          <a:xfrm rot="-2019">
            <a:off x="2417356" y="9678429"/>
            <a:ext cx="6586642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5" id="295"/>
          <p:cNvGrpSpPr/>
          <p:nvPr/>
        </p:nvGrpSpPr>
        <p:grpSpPr>
          <a:xfrm rot="5400000">
            <a:off x="3994011" y="8178761"/>
            <a:ext cx="132915" cy="1619775"/>
            <a:chOff x="0" y="0"/>
            <a:chExt cx="510431" cy="6220392"/>
          </a:xfrm>
        </p:grpSpPr>
        <p:sp>
          <p:nvSpPr>
            <p:cNvPr name="Freeform 296" id="296"/>
            <p:cNvSpPr/>
            <p:nvPr/>
          </p:nvSpPr>
          <p:spPr>
            <a:xfrm flipH="false" flipV="false" rot="0">
              <a:off x="0" y="0"/>
              <a:ext cx="510431" cy="6220392"/>
            </a:xfrm>
            <a:custGeom>
              <a:avLst/>
              <a:gdLst/>
              <a:ahLst/>
              <a:cxnLst/>
              <a:rect r="r" b="b" t="t" l="l"/>
              <a:pathLst>
                <a:path h="6220392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6017192"/>
                  </a:lnTo>
                  <a:lnTo>
                    <a:pt x="255215" y="6220392"/>
                  </a:lnTo>
                  <a:lnTo>
                    <a:pt x="0" y="6017192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835F47"/>
            </a:solidFill>
          </p:spPr>
        </p:sp>
        <p:sp>
          <p:nvSpPr>
            <p:cNvPr name="TextBox 297" id="297"/>
            <p:cNvSpPr txBox="true"/>
            <p:nvPr/>
          </p:nvSpPr>
          <p:spPr>
            <a:xfrm>
              <a:off x="0" y="111125"/>
              <a:ext cx="510431" cy="5969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98" id="298"/>
          <p:cNvGrpSpPr/>
          <p:nvPr/>
        </p:nvGrpSpPr>
        <p:grpSpPr>
          <a:xfrm rot="5400000">
            <a:off x="6062311" y="8003986"/>
            <a:ext cx="132915" cy="2433657"/>
            <a:chOff x="0" y="0"/>
            <a:chExt cx="510431" cy="9345928"/>
          </a:xfrm>
        </p:grpSpPr>
        <p:sp>
          <p:nvSpPr>
            <p:cNvPr name="Freeform 299" id="299"/>
            <p:cNvSpPr/>
            <p:nvPr/>
          </p:nvSpPr>
          <p:spPr>
            <a:xfrm flipH="false" flipV="false" rot="0">
              <a:off x="0" y="0"/>
              <a:ext cx="510431" cy="9345927"/>
            </a:xfrm>
            <a:custGeom>
              <a:avLst/>
              <a:gdLst/>
              <a:ahLst/>
              <a:cxnLst/>
              <a:rect r="r" b="b" t="t" l="l"/>
              <a:pathLst>
                <a:path h="9345927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9142727"/>
                  </a:lnTo>
                  <a:lnTo>
                    <a:pt x="255215" y="9345927"/>
                  </a:lnTo>
                  <a:lnTo>
                    <a:pt x="0" y="9142727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300" id="300"/>
            <p:cNvSpPr txBox="true"/>
            <p:nvPr/>
          </p:nvSpPr>
          <p:spPr>
            <a:xfrm>
              <a:off x="0" y="111125"/>
              <a:ext cx="510431" cy="909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01" id="301"/>
          <p:cNvGrpSpPr/>
          <p:nvPr/>
        </p:nvGrpSpPr>
        <p:grpSpPr>
          <a:xfrm rot="5400000">
            <a:off x="8343605" y="9490060"/>
            <a:ext cx="132915" cy="372988"/>
            <a:chOff x="0" y="0"/>
            <a:chExt cx="510431" cy="1432379"/>
          </a:xfrm>
        </p:grpSpPr>
        <p:sp>
          <p:nvSpPr>
            <p:cNvPr name="Freeform 302" id="302"/>
            <p:cNvSpPr/>
            <p:nvPr/>
          </p:nvSpPr>
          <p:spPr>
            <a:xfrm flipH="false" flipV="false" rot="0">
              <a:off x="0" y="0"/>
              <a:ext cx="510431" cy="1432379"/>
            </a:xfrm>
            <a:custGeom>
              <a:avLst/>
              <a:gdLst/>
              <a:ahLst/>
              <a:cxnLst/>
              <a:rect r="r" b="b" t="t" l="l"/>
              <a:pathLst>
                <a:path h="1432379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1229179"/>
                  </a:lnTo>
                  <a:lnTo>
                    <a:pt x="255215" y="1432379"/>
                  </a:lnTo>
                  <a:lnTo>
                    <a:pt x="0" y="1229179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835F47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303" id="303"/>
            <p:cNvSpPr txBox="true"/>
            <p:nvPr/>
          </p:nvSpPr>
          <p:spPr>
            <a:xfrm>
              <a:off x="0" y="111125"/>
              <a:ext cx="510431" cy="1181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04" id="304"/>
          <p:cNvGrpSpPr/>
          <p:nvPr/>
        </p:nvGrpSpPr>
        <p:grpSpPr>
          <a:xfrm rot="5400000">
            <a:off x="7725909" y="9052449"/>
            <a:ext cx="132915" cy="796893"/>
            <a:chOff x="0" y="0"/>
            <a:chExt cx="510431" cy="3060293"/>
          </a:xfrm>
        </p:grpSpPr>
        <p:sp>
          <p:nvSpPr>
            <p:cNvPr name="Freeform 305" id="305"/>
            <p:cNvSpPr/>
            <p:nvPr/>
          </p:nvSpPr>
          <p:spPr>
            <a:xfrm flipH="false" flipV="false" rot="0">
              <a:off x="0" y="0"/>
              <a:ext cx="510431" cy="3060293"/>
            </a:xfrm>
            <a:custGeom>
              <a:avLst/>
              <a:gdLst/>
              <a:ahLst/>
              <a:cxnLst/>
              <a:rect r="r" b="b" t="t" l="l"/>
              <a:pathLst>
                <a:path h="3060293" w="510431">
                  <a:moveTo>
                    <a:pt x="255215" y="0"/>
                  </a:moveTo>
                  <a:lnTo>
                    <a:pt x="510431" y="203200"/>
                  </a:lnTo>
                  <a:lnTo>
                    <a:pt x="510431" y="2857093"/>
                  </a:lnTo>
                  <a:lnTo>
                    <a:pt x="255215" y="3060293"/>
                  </a:lnTo>
                  <a:lnTo>
                    <a:pt x="0" y="2857093"/>
                  </a:lnTo>
                  <a:lnTo>
                    <a:pt x="0" y="203200"/>
                  </a:lnTo>
                  <a:lnTo>
                    <a:pt x="255215" y="0"/>
                  </a:lnTo>
                  <a:close/>
                </a:path>
              </a:pathLst>
            </a:custGeom>
            <a:solidFill>
              <a:srgbClr val="835F47"/>
            </a:solidFill>
          </p:spPr>
        </p:sp>
        <p:sp>
          <p:nvSpPr>
            <p:cNvPr name="TextBox 306" id="306"/>
            <p:cNvSpPr txBox="true"/>
            <p:nvPr/>
          </p:nvSpPr>
          <p:spPr>
            <a:xfrm>
              <a:off x="0" y="111125"/>
              <a:ext cx="510431" cy="2809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07" id="307"/>
          <p:cNvGrpSpPr/>
          <p:nvPr/>
        </p:nvGrpSpPr>
        <p:grpSpPr>
          <a:xfrm rot="0">
            <a:off x="611900" y="8407294"/>
            <a:ext cx="1768130" cy="210655"/>
            <a:chOff x="0" y="0"/>
            <a:chExt cx="21289796" cy="2536469"/>
          </a:xfrm>
        </p:grpSpPr>
        <p:sp>
          <p:nvSpPr>
            <p:cNvPr name="Freeform 308" id="308"/>
            <p:cNvSpPr/>
            <p:nvPr/>
          </p:nvSpPr>
          <p:spPr>
            <a:xfrm flipH="false" flipV="false" rot="0">
              <a:off x="0" y="0"/>
              <a:ext cx="21289797" cy="2536469"/>
            </a:xfrm>
            <a:custGeom>
              <a:avLst/>
              <a:gdLst/>
              <a:ahLst/>
              <a:cxnLst/>
              <a:rect r="r" b="b" t="t" l="l"/>
              <a:pathLst>
                <a:path h="2536469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231669"/>
                  </a:lnTo>
                  <a:cubicBezTo>
                    <a:pt x="0" y="2400578"/>
                    <a:pt x="135890" y="2536469"/>
                    <a:pt x="304800" y="2536469"/>
                  </a:cubicBezTo>
                  <a:lnTo>
                    <a:pt x="20984997" y="2536469"/>
                  </a:lnTo>
                  <a:cubicBezTo>
                    <a:pt x="21153906" y="2536469"/>
                    <a:pt x="21289797" y="2400578"/>
                    <a:pt x="21289797" y="2231669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D1B2A0"/>
            </a:solidFill>
          </p:spPr>
        </p:sp>
      </p:grpSp>
      <p:sp>
        <p:nvSpPr>
          <p:cNvPr name="TextBox 309" id="309"/>
          <p:cNvSpPr txBox="true"/>
          <p:nvPr/>
        </p:nvSpPr>
        <p:spPr>
          <a:xfrm rot="0">
            <a:off x="624660" y="8425095"/>
            <a:ext cx="1755370" cy="15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>
                <a:solidFill>
                  <a:srgbClr val="FFFFFF"/>
                </a:solidFill>
                <a:latin typeface="Poppins Thin Bold"/>
              </a:rPr>
              <a:t>Web: Testing</a:t>
            </a:r>
          </a:p>
        </p:txBody>
      </p:sp>
      <p:grpSp>
        <p:nvGrpSpPr>
          <p:cNvPr name="Group 310" id="310"/>
          <p:cNvGrpSpPr/>
          <p:nvPr/>
        </p:nvGrpSpPr>
        <p:grpSpPr>
          <a:xfrm rot="0">
            <a:off x="4081117" y="5488275"/>
            <a:ext cx="1605976" cy="377359"/>
            <a:chOff x="0" y="0"/>
            <a:chExt cx="19337331" cy="4543731"/>
          </a:xfrm>
        </p:grpSpPr>
        <p:sp>
          <p:nvSpPr>
            <p:cNvPr name="Freeform 311" id="311"/>
            <p:cNvSpPr/>
            <p:nvPr/>
          </p:nvSpPr>
          <p:spPr>
            <a:xfrm flipH="false" flipV="false" rot="0">
              <a:off x="0" y="0"/>
              <a:ext cx="19337331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337331">
                  <a:moveTo>
                    <a:pt x="1903253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032531" y="4543731"/>
                  </a:lnTo>
                  <a:cubicBezTo>
                    <a:pt x="19201440" y="4543731"/>
                    <a:pt x="19337331" y="4407841"/>
                    <a:pt x="19337331" y="4238931"/>
                  </a:cubicBezTo>
                  <a:lnTo>
                    <a:pt x="19337331" y="304800"/>
                  </a:lnTo>
                  <a:cubicBezTo>
                    <a:pt x="19337331" y="135890"/>
                    <a:pt x="19201440" y="0"/>
                    <a:pt x="19032531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312" id="312"/>
          <p:cNvSpPr txBox="true"/>
          <p:nvPr/>
        </p:nvSpPr>
        <p:spPr>
          <a:xfrm rot="0">
            <a:off x="4190657" y="5494355"/>
            <a:ext cx="1355150" cy="3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he Seasons"/>
              </a:rPr>
              <a:t>Month 3</a:t>
            </a:r>
          </a:p>
        </p:txBody>
      </p:sp>
      <p:grpSp>
        <p:nvGrpSpPr>
          <p:cNvPr name="Group 313" id="313"/>
          <p:cNvGrpSpPr/>
          <p:nvPr/>
        </p:nvGrpSpPr>
        <p:grpSpPr>
          <a:xfrm rot="0">
            <a:off x="5732360" y="5488275"/>
            <a:ext cx="1618288" cy="377359"/>
            <a:chOff x="0" y="0"/>
            <a:chExt cx="19485577" cy="4543731"/>
          </a:xfrm>
        </p:grpSpPr>
        <p:sp>
          <p:nvSpPr>
            <p:cNvPr name="Freeform 314" id="314"/>
            <p:cNvSpPr/>
            <p:nvPr/>
          </p:nvSpPr>
          <p:spPr>
            <a:xfrm flipH="false" flipV="false" rot="0">
              <a:off x="0" y="0"/>
              <a:ext cx="19485578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485578">
                  <a:moveTo>
                    <a:pt x="1918077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180778" y="4543731"/>
                  </a:lnTo>
                  <a:cubicBezTo>
                    <a:pt x="19349687" y="4543731"/>
                    <a:pt x="19485578" y="4407841"/>
                    <a:pt x="19485578" y="4238931"/>
                  </a:cubicBezTo>
                  <a:lnTo>
                    <a:pt x="19485578" y="304800"/>
                  </a:lnTo>
                  <a:cubicBezTo>
                    <a:pt x="19485578" y="135890"/>
                    <a:pt x="19349687" y="0"/>
                    <a:pt x="19180778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315" id="315"/>
          <p:cNvSpPr txBox="true"/>
          <p:nvPr/>
        </p:nvSpPr>
        <p:spPr>
          <a:xfrm rot="0">
            <a:off x="5837891" y="5494355"/>
            <a:ext cx="1355150" cy="3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he Seasons"/>
              </a:rPr>
              <a:t>Month 4</a:t>
            </a:r>
          </a:p>
        </p:txBody>
      </p:sp>
      <p:grpSp>
        <p:nvGrpSpPr>
          <p:cNvPr name="Group 316" id="316"/>
          <p:cNvGrpSpPr/>
          <p:nvPr/>
        </p:nvGrpSpPr>
        <p:grpSpPr>
          <a:xfrm rot="0">
            <a:off x="7407283" y="5488275"/>
            <a:ext cx="1607124" cy="377359"/>
            <a:chOff x="0" y="0"/>
            <a:chExt cx="19351148" cy="4543731"/>
          </a:xfrm>
        </p:grpSpPr>
        <p:sp>
          <p:nvSpPr>
            <p:cNvPr name="Freeform 317" id="317"/>
            <p:cNvSpPr/>
            <p:nvPr/>
          </p:nvSpPr>
          <p:spPr>
            <a:xfrm flipH="false" flipV="false" rot="0">
              <a:off x="0" y="0"/>
              <a:ext cx="19351148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351148">
                  <a:moveTo>
                    <a:pt x="1904634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046348" y="4543731"/>
                  </a:lnTo>
                  <a:cubicBezTo>
                    <a:pt x="19215258" y="4543731"/>
                    <a:pt x="19351148" y="4407841"/>
                    <a:pt x="19351148" y="4238931"/>
                  </a:cubicBezTo>
                  <a:lnTo>
                    <a:pt x="19351148" y="304800"/>
                  </a:lnTo>
                  <a:cubicBezTo>
                    <a:pt x="19351148" y="135890"/>
                    <a:pt x="19215258" y="0"/>
                    <a:pt x="19046348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318" id="318"/>
          <p:cNvSpPr txBox="true"/>
          <p:nvPr/>
        </p:nvSpPr>
        <p:spPr>
          <a:xfrm rot="0">
            <a:off x="7494387" y="5494355"/>
            <a:ext cx="1355150" cy="3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The Seasons"/>
              </a:rPr>
              <a:t>Month 5</a:t>
            </a:r>
          </a:p>
        </p:txBody>
      </p:sp>
      <p:grpSp>
        <p:nvGrpSpPr>
          <p:cNvPr name="Group 319" id="319"/>
          <p:cNvGrpSpPr/>
          <p:nvPr/>
        </p:nvGrpSpPr>
        <p:grpSpPr>
          <a:xfrm rot="0">
            <a:off x="9258883" y="1940308"/>
            <a:ext cx="2264809" cy="1012472"/>
            <a:chOff x="0" y="0"/>
            <a:chExt cx="21289796" cy="9517500"/>
          </a:xfrm>
        </p:grpSpPr>
        <p:sp>
          <p:nvSpPr>
            <p:cNvPr name="Freeform 320" id="320"/>
            <p:cNvSpPr/>
            <p:nvPr/>
          </p:nvSpPr>
          <p:spPr>
            <a:xfrm flipH="false" flipV="false" rot="0">
              <a:off x="0" y="0"/>
              <a:ext cx="21289797" cy="9517500"/>
            </a:xfrm>
            <a:custGeom>
              <a:avLst/>
              <a:gdLst/>
              <a:ahLst/>
              <a:cxnLst/>
              <a:rect r="r" b="b" t="t" l="l"/>
              <a:pathLst>
                <a:path h="9517500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212700"/>
                  </a:lnTo>
                  <a:cubicBezTo>
                    <a:pt x="0" y="9381610"/>
                    <a:pt x="135890" y="9517500"/>
                    <a:pt x="304800" y="9517500"/>
                  </a:cubicBezTo>
                  <a:lnTo>
                    <a:pt x="20984997" y="9517500"/>
                  </a:lnTo>
                  <a:cubicBezTo>
                    <a:pt x="21153906" y="9517500"/>
                    <a:pt x="21289797" y="9381610"/>
                    <a:pt x="21289797" y="9212700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321" id="321"/>
          <p:cNvGrpSpPr/>
          <p:nvPr/>
        </p:nvGrpSpPr>
        <p:grpSpPr>
          <a:xfrm rot="0">
            <a:off x="11563334" y="2463313"/>
            <a:ext cx="490150" cy="489467"/>
            <a:chOff x="0" y="0"/>
            <a:chExt cx="4695406" cy="4688867"/>
          </a:xfrm>
        </p:grpSpPr>
        <p:sp>
          <p:nvSpPr>
            <p:cNvPr name="Freeform 322" id="322"/>
            <p:cNvSpPr/>
            <p:nvPr/>
          </p:nvSpPr>
          <p:spPr>
            <a:xfrm flipH="false" flipV="false" rot="0">
              <a:off x="0" y="0"/>
              <a:ext cx="4695406" cy="4688867"/>
            </a:xfrm>
            <a:custGeom>
              <a:avLst/>
              <a:gdLst/>
              <a:ahLst/>
              <a:cxnLst/>
              <a:rect r="r" b="b" t="t" l="l"/>
              <a:pathLst>
                <a:path h="4688867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4390606" y="4688867"/>
                  </a:lnTo>
                  <a:cubicBezTo>
                    <a:pt x="4559516" y="4688867"/>
                    <a:pt x="4695406" y="4552977"/>
                    <a:pt x="4695406" y="4384067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23" id="323"/>
          <p:cNvGrpSpPr/>
          <p:nvPr/>
        </p:nvGrpSpPr>
        <p:grpSpPr>
          <a:xfrm rot="0">
            <a:off x="9258883" y="2992422"/>
            <a:ext cx="2264809" cy="483362"/>
            <a:chOff x="0" y="0"/>
            <a:chExt cx="21289796" cy="4543731"/>
          </a:xfrm>
        </p:grpSpPr>
        <p:sp>
          <p:nvSpPr>
            <p:cNvPr name="Freeform 324" id="324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25" id="325"/>
          <p:cNvGrpSpPr/>
          <p:nvPr/>
        </p:nvGrpSpPr>
        <p:grpSpPr>
          <a:xfrm rot="0">
            <a:off x="9258883" y="3515427"/>
            <a:ext cx="2264809" cy="483362"/>
            <a:chOff x="0" y="0"/>
            <a:chExt cx="21289796" cy="4543731"/>
          </a:xfrm>
        </p:grpSpPr>
        <p:sp>
          <p:nvSpPr>
            <p:cNvPr name="Freeform 326" id="326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27" id="327"/>
          <p:cNvGrpSpPr/>
          <p:nvPr/>
        </p:nvGrpSpPr>
        <p:grpSpPr>
          <a:xfrm rot="0">
            <a:off x="9258883" y="4038432"/>
            <a:ext cx="2264809" cy="483362"/>
            <a:chOff x="0" y="0"/>
            <a:chExt cx="21289796" cy="4543731"/>
          </a:xfrm>
        </p:grpSpPr>
        <p:sp>
          <p:nvSpPr>
            <p:cNvPr name="Freeform 328" id="328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29" id="329"/>
          <p:cNvGrpSpPr/>
          <p:nvPr/>
        </p:nvGrpSpPr>
        <p:grpSpPr>
          <a:xfrm rot="0">
            <a:off x="9258883" y="4561437"/>
            <a:ext cx="2264809" cy="483362"/>
            <a:chOff x="0" y="0"/>
            <a:chExt cx="21289796" cy="4543731"/>
          </a:xfrm>
        </p:grpSpPr>
        <p:sp>
          <p:nvSpPr>
            <p:cNvPr name="Freeform 330" id="330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31" id="331"/>
          <p:cNvGrpSpPr/>
          <p:nvPr/>
        </p:nvGrpSpPr>
        <p:grpSpPr>
          <a:xfrm rot="0">
            <a:off x="9264617" y="5084441"/>
            <a:ext cx="2264809" cy="483362"/>
            <a:chOff x="0" y="0"/>
            <a:chExt cx="21289796" cy="4543731"/>
          </a:xfrm>
        </p:grpSpPr>
        <p:sp>
          <p:nvSpPr>
            <p:cNvPr name="Freeform 332" id="332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33" id="333"/>
          <p:cNvGrpSpPr/>
          <p:nvPr/>
        </p:nvGrpSpPr>
        <p:grpSpPr>
          <a:xfrm rot="0">
            <a:off x="9264617" y="5607446"/>
            <a:ext cx="2264809" cy="483362"/>
            <a:chOff x="0" y="0"/>
            <a:chExt cx="21289796" cy="4543731"/>
          </a:xfrm>
        </p:grpSpPr>
        <p:sp>
          <p:nvSpPr>
            <p:cNvPr name="Freeform 334" id="334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335" id="335"/>
          <p:cNvGrpSpPr/>
          <p:nvPr/>
        </p:nvGrpSpPr>
        <p:grpSpPr>
          <a:xfrm rot="0">
            <a:off x="11563334" y="2992422"/>
            <a:ext cx="490150" cy="3098386"/>
            <a:chOff x="0" y="0"/>
            <a:chExt cx="4695406" cy="29681089"/>
          </a:xfrm>
        </p:grpSpPr>
        <p:sp>
          <p:nvSpPr>
            <p:cNvPr name="Freeform 336" id="336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37" id="337"/>
          <p:cNvGrpSpPr/>
          <p:nvPr/>
        </p:nvGrpSpPr>
        <p:grpSpPr>
          <a:xfrm rot="0">
            <a:off x="12093798" y="2992422"/>
            <a:ext cx="490150" cy="3098386"/>
            <a:chOff x="0" y="0"/>
            <a:chExt cx="4695406" cy="29681089"/>
          </a:xfrm>
        </p:grpSpPr>
        <p:sp>
          <p:nvSpPr>
            <p:cNvPr name="Freeform 338" id="338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39" id="339"/>
          <p:cNvGrpSpPr/>
          <p:nvPr/>
        </p:nvGrpSpPr>
        <p:grpSpPr>
          <a:xfrm rot="0">
            <a:off x="12627893" y="2992422"/>
            <a:ext cx="490150" cy="3098386"/>
            <a:chOff x="0" y="0"/>
            <a:chExt cx="4695406" cy="29681089"/>
          </a:xfrm>
        </p:grpSpPr>
        <p:sp>
          <p:nvSpPr>
            <p:cNvPr name="Freeform 340" id="340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41" id="341"/>
          <p:cNvGrpSpPr/>
          <p:nvPr/>
        </p:nvGrpSpPr>
        <p:grpSpPr>
          <a:xfrm rot="0">
            <a:off x="13151868" y="2992422"/>
            <a:ext cx="490150" cy="3098386"/>
            <a:chOff x="0" y="0"/>
            <a:chExt cx="4695406" cy="29681089"/>
          </a:xfrm>
        </p:grpSpPr>
        <p:sp>
          <p:nvSpPr>
            <p:cNvPr name="Freeform 342" id="342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43" id="343"/>
          <p:cNvGrpSpPr/>
          <p:nvPr/>
        </p:nvGrpSpPr>
        <p:grpSpPr>
          <a:xfrm rot="0">
            <a:off x="13681660" y="2992422"/>
            <a:ext cx="490150" cy="3098386"/>
            <a:chOff x="0" y="0"/>
            <a:chExt cx="4695406" cy="29681089"/>
          </a:xfrm>
        </p:grpSpPr>
        <p:sp>
          <p:nvSpPr>
            <p:cNvPr name="Freeform 344" id="344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45" id="345"/>
          <p:cNvGrpSpPr/>
          <p:nvPr/>
        </p:nvGrpSpPr>
        <p:grpSpPr>
          <a:xfrm rot="0">
            <a:off x="14212124" y="2992422"/>
            <a:ext cx="490150" cy="3098386"/>
            <a:chOff x="0" y="0"/>
            <a:chExt cx="4695406" cy="29681089"/>
          </a:xfrm>
        </p:grpSpPr>
        <p:sp>
          <p:nvSpPr>
            <p:cNvPr name="Freeform 346" id="346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47" id="347"/>
          <p:cNvGrpSpPr/>
          <p:nvPr/>
        </p:nvGrpSpPr>
        <p:grpSpPr>
          <a:xfrm rot="0">
            <a:off x="14746219" y="2992422"/>
            <a:ext cx="490150" cy="3098386"/>
            <a:chOff x="0" y="0"/>
            <a:chExt cx="4695406" cy="29681089"/>
          </a:xfrm>
        </p:grpSpPr>
        <p:sp>
          <p:nvSpPr>
            <p:cNvPr name="Freeform 348" id="348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49" id="349"/>
          <p:cNvGrpSpPr/>
          <p:nvPr/>
        </p:nvGrpSpPr>
        <p:grpSpPr>
          <a:xfrm rot="0">
            <a:off x="15270193" y="2992422"/>
            <a:ext cx="490150" cy="3098386"/>
            <a:chOff x="0" y="0"/>
            <a:chExt cx="4695406" cy="29681089"/>
          </a:xfrm>
        </p:grpSpPr>
        <p:sp>
          <p:nvSpPr>
            <p:cNvPr name="Freeform 350" id="350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51" id="351"/>
          <p:cNvGrpSpPr/>
          <p:nvPr/>
        </p:nvGrpSpPr>
        <p:grpSpPr>
          <a:xfrm rot="0">
            <a:off x="15799985" y="2992422"/>
            <a:ext cx="490150" cy="3098386"/>
            <a:chOff x="0" y="0"/>
            <a:chExt cx="4695406" cy="29681089"/>
          </a:xfrm>
        </p:grpSpPr>
        <p:sp>
          <p:nvSpPr>
            <p:cNvPr name="Freeform 352" id="352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53" id="353"/>
          <p:cNvGrpSpPr/>
          <p:nvPr/>
        </p:nvGrpSpPr>
        <p:grpSpPr>
          <a:xfrm rot="0">
            <a:off x="16330449" y="2992422"/>
            <a:ext cx="490150" cy="3098386"/>
            <a:chOff x="0" y="0"/>
            <a:chExt cx="4695406" cy="29681089"/>
          </a:xfrm>
        </p:grpSpPr>
        <p:sp>
          <p:nvSpPr>
            <p:cNvPr name="Freeform 354" id="354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55" id="355"/>
          <p:cNvGrpSpPr/>
          <p:nvPr/>
        </p:nvGrpSpPr>
        <p:grpSpPr>
          <a:xfrm rot="0">
            <a:off x="16864544" y="2992422"/>
            <a:ext cx="490150" cy="3098386"/>
            <a:chOff x="0" y="0"/>
            <a:chExt cx="4695406" cy="29681089"/>
          </a:xfrm>
        </p:grpSpPr>
        <p:sp>
          <p:nvSpPr>
            <p:cNvPr name="Freeform 356" id="356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357" id="357"/>
          <p:cNvGrpSpPr/>
          <p:nvPr/>
        </p:nvGrpSpPr>
        <p:grpSpPr>
          <a:xfrm rot="0">
            <a:off x="17388519" y="2992422"/>
            <a:ext cx="490150" cy="3098386"/>
            <a:chOff x="0" y="0"/>
            <a:chExt cx="4695406" cy="29681089"/>
          </a:xfrm>
        </p:grpSpPr>
        <p:sp>
          <p:nvSpPr>
            <p:cNvPr name="Freeform 358" id="358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sp>
        <p:nvSpPr>
          <p:cNvPr name="AutoShape 359" id="359"/>
          <p:cNvSpPr/>
          <p:nvPr/>
        </p:nvSpPr>
        <p:spPr>
          <a:xfrm rot="2373">
            <a:off x="11640392" y="3231527"/>
            <a:ext cx="6238277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0" id="360"/>
          <p:cNvGrpSpPr/>
          <p:nvPr/>
        </p:nvGrpSpPr>
        <p:grpSpPr>
          <a:xfrm rot="5400000">
            <a:off x="12224198" y="2462901"/>
            <a:ext cx="232981" cy="1554709"/>
            <a:chOff x="0" y="0"/>
            <a:chExt cx="698500" cy="4661166"/>
          </a:xfrm>
        </p:grpSpPr>
        <p:sp>
          <p:nvSpPr>
            <p:cNvPr name="Freeform 361" id="361"/>
            <p:cNvSpPr/>
            <p:nvPr/>
          </p:nvSpPr>
          <p:spPr>
            <a:xfrm flipH="false" flipV="false" rot="0">
              <a:off x="0" y="0"/>
              <a:ext cx="698500" cy="4661166"/>
            </a:xfrm>
            <a:custGeom>
              <a:avLst/>
              <a:gdLst/>
              <a:ahLst/>
              <a:cxnLst/>
              <a:rect r="r" b="b" t="t" l="l"/>
              <a:pathLst>
                <a:path h="4661166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4457966"/>
                  </a:lnTo>
                  <a:lnTo>
                    <a:pt x="349250" y="4661166"/>
                  </a:lnTo>
                  <a:lnTo>
                    <a:pt x="0" y="4457966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362" id="362"/>
            <p:cNvSpPr txBox="true"/>
            <p:nvPr/>
          </p:nvSpPr>
          <p:spPr>
            <a:xfrm>
              <a:off x="0" y="111125"/>
              <a:ext cx="698500" cy="441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363" id="363"/>
          <p:cNvSpPr/>
          <p:nvPr/>
        </p:nvSpPr>
        <p:spPr>
          <a:xfrm rot="-1004">
            <a:off x="11563334" y="3751455"/>
            <a:ext cx="6315334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4" id="364"/>
          <p:cNvSpPr/>
          <p:nvPr/>
        </p:nvSpPr>
        <p:spPr>
          <a:xfrm rot="-1004">
            <a:off x="11563334" y="4274460"/>
            <a:ext cx="6315334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5" id="365"/>
          <p:cNvSpPr/>
          <p:nvPr/>
        </p:nvSpPr>
        <p:spPr>
          <a:xfrm rot="5693">
            <a:off x="11563330" y="4803617"/>
            <a:ext cx="6315345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6" id="366"/>
          <p:cNvSpPr/>
          <p:nvPr/>
        </p:nvSpPr>
        <p:spPr>
          <a:xfrm rot="2964">
            <a:off x="11563333" y="5324115"/>
            <a:ext cx="6315344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7" id="367"/>
          <p:cNvSpPr/>
          <p:nvPr/>
        </p:nvSpPr>
        <p:spPr>
          <a:xfrm>
            <a:off x="11563334" y="5845287"/>
            <a:ext cx="6315334" cy="9525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8" id="368"/>
          <p:cNvGrpSpPr/>
          <p:nvPr/>
        </p:nvGrpSpPr>
        <p:grpSpPr>
          <a:xfrm rot="5400000">
            <a:off x="17248763" y="5341865"/>
            <a:ext cx="245286" cy="1014525"/>
            <a:chOff x="0" y="0"/>
            <a:chExt cx="698500" cy="2889060"/>
          </a:xfrm>
        </p:grpSpPr>
        <p:sp>
          <p:nvSpPr>
            <p:cNvPr name="Freeform 369" id="369"/>
            <p:cNvSpPr/>
            <p:nvPr/>
          </p:nvSpPr>
          <p:spPr>
            <a:xfrm flipH="false" flipV="false" rot="0">
              <a:off x="0" y="0"/>
              <a:ext cx="698500" cy="2889060"/>
            </a:xfrm>
            <a:custGeom>
              <a:avLst/>
              <a:gdLst/>
              <a:ahLst/>
              <a:cxnLst/>
              <a:rect r="r" b="b" t="t" l="l"/>
              <a:pathLst>
                <a:path h="288906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685860"/>
                  </a:lnTo>
                  <a:lnTo>
                    <a:pt x="349250" y="2889060"/>
                  </a:lnTo>
                  <a:lnTo>
                    <a:pt x="0" y="268586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370" id="370"/>
            <p:cNvSpPr txBox="true"/>
            <p:nvPr/>
          </p:nvSpPr>
          <p:spPr>
            <a:xfrm>
              <a:off x="0" y="111125"/>
              <a:ext cx="698500" cy="2638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71" id="371"/>
          <p:cNvGrpSpPr/>
          <p:nvPr/>
        </p:nvGrpSpPr>
        <p:grpSpPr>
          <a:xfrm rot="5400000">
            <a:off x="14328462" y="4025835"/>
            <a:ext cx="245286" cy="502336"/>
            <a:chOff x="0" y="0"/>
            <a:chExt cx="698500" cy="1430502"/>
          </a:xfrm>
        </p:grpSpPr>
        <p:sp>
          <p:nvSpPr>
            <p:cNvPr name="Freeform 372" id="372"/>
            <p:cNvSpPr/>
            <p:nvPr/>
          </p:nvSpPr>
          <p:spPr>
            <a:xfrm flipH="false" flipV="false" rot="0">
              <a:off x="0" y="0"/>
              <a:ext cx="698500" cy="1430502"/>
            </a:xfrm>
            <a:custGeom>
              <a:avLst/>
              <a:gdLst/>
              <a:ahLst/>
              <a:cxnLst/>
              <a:rect r="r" b="b" t="t" l="l"/>
              <a:pathLst>
                <a:path h="1430502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227302"/>
                  </a:lnTo>
                  <a:lnTo>
                    <a:pt x="349250" y="1430502"/>
                  </a:lnTo>
                  <a:lnTo>
                    <a:pt x="0" y="1227302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373" id="373"/>
            <p:cNvSpPr txBox="true"/>
            <p:nvPr/>
          </p:nvSpPr>
          <p:spPr>
            <a:xfrm>
              <a:off x="0" y="111125"/>
              <a:ext cx="698500" cy="117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74" id="374"/>
          <p:cNvGrpSpPr/>
          <p:nvPr/>
        </p:nvGrpSpPr>
        <p:grpSpPr>
          <a:xfrm rot="5400000">
            <a:off x="15393223" y="4045375"/>
            <a:ext cx="245286" cy="1540096"/>
            <a:chOff x="0" y="0"/>
            <a:chExt cx="698500" cy="4385727"/>
          </a:xfrm>
        </p:grpSpPr>
        <p:sp>
          <p:nvSpPr>
            <p:cNvPr name="Freeform 375" id="375"/>
            <p:cNvSpPr/>
            <p:nvPr/>
          </p:nvSpPr>
          <p:spPr>
            <a:xfrm flipH="false" flipV="false" rot="0">
              <a:off x="0" y="0"/>
              <a:ext cx="698500" cy="4385727"/>
            </a:xfrm>
            <a:custGeom>
              <a:avLst/>
              <a:gdLst/>
              <a:ahLst/>
              <a:cxnLst/>
              <a:rect r="r" b="b" t="t" l="l"/>
              <a:pathLst>
                <a:path h="4385727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4182527"/>
                  </a:lnTo>
                  <a:lnTo>
                    <a:pt x="349250" y="4385727"/>
                  </a:lnTo>
                  <a:lnTo>
                    <a:pt x="0" y="4182527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376" id="376"/>
            <p:cNvSpPr txBox="true"/>
            <p:nvPr/>
          </p:nvSpPr>
          <p:spPr>
            <a:xfrm>
              <a:off x="0" y="111125"/>
              <a:ext cx="698500" cy="4134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77" id="377"/>
          <p:cNvGrpSpPr/>
          <p:nvPr/>
        </p:nvGrpSpPr>
        <p:grpSpPr>
          <a:xfrm rot="5400000">
            <a:off x="15671456" y="4294071"/>
            <a:ext cx="245286" cy="2078683"/>
            <a:chOff x="0" y="0"/>
            <a:chExt cx="698500" cy="5919461"/>
          </a:xfrm>
        </p:grpSpPr>
        <p:sp>
          <p:nvSpPr>
            <p:cNvPr name="Freeform 378" id="378"/>
            <p:cNvSpPr/>
            <p:nvPr/>
          </p:nvSpPr>
          <p:spPr>
            <a:xfrm flipH="false" flipV="false" rot="0">
              <a:off x="0" y="0"/>
              <a:ext cx="698500" cy="5919462"/>
            </a:xfrm>
            <a:custGeom>
              <a:avLst/>
              <a:gdLst/>
              <a:ahLst/>
              <a:cxnLst/>
              <a:rect r="r" b="b" t="t" l="l"/>
              <a:pathLst>
                <a:path h="5919462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5716262"/>
                  </a:lnTo>
                  <a:lnTo>
                    <a:pt x="349250" y="5919462"/>
                  </a:lnTo>
                  <a:lnTo>
                    <a:pt x="0" y="5716262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379" id="379"/>
            <p:cNvSpPr txBox="true"/>
            <p:nvPr/>
          </p:nvSpPr>
          <p:spPr>
            <a:xfrm>
              <a:off x="0" y="111125"/>
              <a:ext cx="698500" cy="5668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380" id="380"/>
          <p:cNvGrpSpPr/>
          <p:nvPr/>
        </p:nvGrpSpPr>
        <p:grpSpPr>
          <a:xfrm rot="5400000">
            <a:off x="13544636" y="3231063"/>
            <a:ext cx="245286" cy="1027482"/>
            <a:chOff x="0" y="0"/>
            <a:chExt cx="698500" cy="2925959"/>
          </a:xfrm>
        </p:grpSpPr>
        <p:sp>
          <p:nvSpPr>
            <p:cNvPr name="Freeform 381" id="381"/>
            <p:cNvSpPr/>
            <p:nvPr/>
          </p:nvSpPr>
          <p:spPr>
            <a:xfrm flipH="false" flipV="false" rot="0">
              <a:off x="0" y="0"/>
              <a:ext cx="698500" cy="2925958"/>
            </a:xfrm>
            <a:custGeom>
              <a:avLst/>
              <a:gdLst/>
              <a:ahLst/>
              <a:cxnLst/>
              <a:rect r="r" b="b" t="t" l="l"/>
              <a:pathLst>
                <a:path h="2925958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722758"/>
                  </a:lnTo>
                  <a:lnTo>
                    <a:pt x="349250" y="2925958"/>
                  </a:lnTo>
                  <a:lnTo>
                    <a:pt x="0" y="2722758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382" id="382"/>
            <p:cNvSpPr txBox="true"/>
            <p:nvPr/>
          </p:nvSpPr>
          <p:spPr>
            <a:xfrm>
              <a:off x="0" y="111125"/>
              <a:ext cx="698500" cy="2675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383" id="383"/>
          <p:cNvSpPr txBox="true"/>
          <p:nvPr/>
        </p:nvSpPr>
        <p:spPr>
          <a:xfrm rot="0">
            <a:off x="9523377" y="2203074"/>
            <a:ext cx="1735820" cy="42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6"/>
              </a:lnSpc>
            </a:pPr>
            <a:r>
              <a:rPr lang="en-US" sz="2497">
                <a:solidFill>
                  <a:srgbClr val="FFFFFF"/>
                </a:solidFill>
                <a:latin typeface="The Seasons"/>
              </a:rPr>
              <a:t>Task</a:t>
            </a:r>
          </a:p>
        </p:txBody>
      </p:sp>
      <p:sp>
        <p:nvSpPr>
          <p:cNvPr name="TextBox 384" id="384"/>
          <p:cNvSpPr txBox="true"/>
          <p:nvPr/>
        </p:nvSpPr>
        <p:spPr>
          <a:xfrm rot="0">
            <a:off x="11576666" y="2511222"/>
            <a:ext cx="463486" cy="34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6">
                <a:solidFill>
                  <a:srgbClr val="FFFFFF"/>
                </a:solidFill>
                <a:latin typeface="Linux Biolinum Bold"/>
              </a:rPr>
              <a:t>21</a:t>
            </a:r>
          </a:p>
        </p:txBody>
      </p:sp>
      <p:sp>
        <p:nvSpPr>
          <p:cNvPr name="TextBox 385" id="385"/>
          <p:cNvSpPr txBox="true"/>
          <p:nvPr/>
        </p:nvSpPr>
        <p:spPr>
          <a:xfrm rot="0">
            <a:off x="9374582" y="3102425"/>
            <a:ext cx="2033411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Testing web services</a:t>
            </a:r>
          </a:p>
        </p:txBody>
      </p:sp>
      <p:sp>
        <p:nvSpPr>
          <p:cNvPr name="TextBox 386" id="386"/>
          <p:cNvSpPr txBox="true"/>
          <p:nvPr/>
        </p:nvSpPr>
        <p:spPr>
          <a:xfrm rot="0">
            <a:off x="9513871" y="3630997"/>
            <a:ext cx="1735820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Web corrections</a:t>
            </a:r>
          </a:p>
        </p:txBody>
      </p:sp>
      <p:sp>
        <p:nvSpPr>
          <p:cNvPr name="TextBox 387" id="387"/>
          <p:cNvSpPr txBox="true"/>
          <p:nvPr/>
        </p:nvSpPr>
        <p:spPr>
          <a:xfrm rot="0">
            <a:off x="9434251" y="5206787"/>
            <a:ext cx="1914072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Testing GPS features</a:t>
            </a:r>
          </a:p>
        </p:txBody>
      </p:sp>
      <p:sp>
        <p:nvSpPr>
          <p:cNvPr name="TextBox 388" id="388"/>
          <p:cNvSpPr txBox="true"/>
          <p:nvPr/>
        </p:nvSpPr>
        <p:spPr>
          <a:xfrm rot="0">
            <a:off x="9439474" y="4145936"/>
            <a:ext cx="1884616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Interaction APP-Web</a:t>
            </a:r>
          </a:p>
        </p:txBody>
      </p:sp>
      <p:sp>
        <p:nvSpPr>
          <p:cNvPr name="TextBox 389" id="389"/>
          <p:cNvSpPr txBox="true"/>
          <p:nvPr/>
        </p:nvSpPr>
        <p:spPr>
          <a:xfrm rot="0">
            <a:off x="9513871" y="4679453"/>
            <a:ext cx="1735820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SEO Web</a:t>
            </a:r>
          </a:p>
        </p:txBody>
      </p:sp>
      <p:sp>
        <p:nvSpPr>
          <p:cNvPr name="TextBox 390" id="390"/>
          <p:cNvSpPr txBox="true"/>
          <p:nvPr/>
        </p:nvSpPr>
        <p:spPr>
          <a:xfrm rot="0">
            <a:off x="9513871" y="5680443"/>
            <a:ext cx="1735820" cy="2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227">
                <a:solidFill>
                  <a:srgbClr val="FFFFFF"/>
                </a:solidFill>
                <a:latin typeface="Poppins Thin Bold"/>
              </a:rPr>
              <a:t>Final corrections</a:t>
            </a:r>
          </a:p>
        </p:txBody>
      </p:sp>
      <p:grpSp>
        <p:nvGrpSpPr>
          <p:cNvPr name="Group 391" id="391"/>
          <p:cNvGrpSpPr/>
          <p:nvPr/>
        </p:nvGrpSpPr>
        <p:grpSpPr>
          <a:xfrm rot="0">
            <a:off x="12106640" y="2463313"/>
            <a:ext cx="490150" cy="489467"/>
            <a:chOff x="0" y="0"/>
            <a:chExt cx="653533" cy="652623"/>
          </a:xfrm>
        </p:grpSpPr>
        <p:grpSp>
          <p:nvGrpSpPr>
            <p:cNvPr name="Group 392" id="392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393" id="393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394" id="394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22</a:t>
              </a:r>
            </a:p>
          </p:txBody>
        </p:sp>
      </p:grpSp>
      <p:grpSp>
        <p:nvGrpSpPr>
          <p:cNvPr name="Group 395" id="395"/>
          <p:cNvGrpSpPr/>
          <p:nvPr/>
        </p:nvGrpSpPr>
        <p:grpSpPr>
          <a:xfrm rot="0">
            <a:off x="12634114" y="2463313"/>
            <a:ext cx="490150" cy="489467"/>
            <a:chOff x="0" y="0"/>
            <a:chExt cx="653533" cy="652623"/>
          </a:xfrm>
        </p:grpSpPr>
        <p:grpSp>
          <p:nvGrpSpPr>
            <p:cNvPr name="Group 396" id="396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397" id="397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398" id="398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23</a:t>
              </a:r>
            </a:p>
          </p:txBody>
        </p:sp>
      </p:grpSp>
      <p:grpSp>
        <p:nvGrpSpPr>
          <p:cNvPr name="Group 399" id="399"/>
          <p:cNvGrpSpPr/>
          <p:nvPr/>
        </p:nvGrpSpPr>
        <p:grpSpPr>
          <a:xfrm rot="0">
            <a:off x="13154186" y="2463313"/>
            <a:ext cx="490150" cy="489467"/>
            <a:chOff x="0" y="0"/>
            <a:chExt cx="653533" cy="652623"/>
          </a:xfrm>
        </p:grpSpPr>
        <p:grpSp>
          <p:nvGrpSpPr>
            <p:cNvPr name="Group 400" id="400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01" id="401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02" id="402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24</a:t>
              </a:r>
            </a:p>
          </p:txBody>
        </p:sp>
      </p:grpSp>
      <p:grpSp>
        <p:nvGrpSpPr>
          <p:cNvPr name="Group 403" id="403"/>
          <p:cNvGrpSpPr/>
          <p:nvPr/>
        </p:nvGrpSpPr>
        <p:grpSpPr>
          <a:xfrm rot="0">
            <a:off x="13681660" y="2463313"/>
            <a:ext cx="490150" cy="489467"/>
            <a:chOff x="0" y="0"/>
            <a:chExt cx="653533" cy="652623"/>
          </a:xfrm>
        </p:grpSpPr>
        <p:grpSp>
          <p:nvGrpSpPr>
            <p:cNvPr name="Group 404" id="404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05" id="405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06" id="406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25</a:t>
              </a:r>
            </a:p>
          </p:txBody>
        </p:sp>
      </p:grpSp>
      <p:grpSp>
        <p:nvGrpSpPr>
          <p:cNvPr name="Group 407" id="407"/>
          <p:cNvGrpSpPr/>
          <p:nvPr/>
        </p:nvGrpSpPr>
        <p:grpSpPr>
          <a:xfrm rot="0">
            <a:off x="14212124" y="2463313"/>
            <a:ext cx="490150" cy="489467"/>
            <a:chOff x="0" y="0"/>
            <a:chExt cx="653533" cy="652623"/>
          </a:xfrm>
        </p:grpSpPr>
        <p:grpSp>
          <p:nvGrpSpPr>
            <p:cNvPr name="Group 408" id="408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09" id="409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10" id="410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26</a:t>
              </a:r>
            </a:p>
          </p:txBody>
        </p:sp>
      </p:grpSp>
      <p:grpSp>
        <p:nvGrpSpPr>
          <p:cNvPr name="Group 411" id="411"/>
          <p:cNvGrpSpPr/>
          <p:nvPr/>
        </p:nvGrpSpPr>
        <p:grpSpPr>
          <a:xfrm rot="0">
            <a:off x="14750311" y="2463313"/>
            <a:ext cx="490150" cy="489467"/>
            <a:chOff x="0" y="0"/>
            <a:chExt cx="653533" cy="652623"/>
          </a:xfrm>
        </p:grpSpPr>
        <p:grpSp>
          <p:nvGrpSpPr>
            <p:cNvPr name="Group 412" id="412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13" id="413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14" id="414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27</a:t>
              </a:r>
            </a:p>
          </p:txBody>
        </p:sp>
      </p:grpSp>
      <p:grpSp>
        <p:nvGrpSpPr>
          <p:cNvPr name="Group 415" id="415"/>
          <p:cNvGrpSpPr/>
          <p:nvPr/>
        </p:nvGrpSpPr>
        <p:grpSpPr>
          <a:xfrm rot="0">
            <a:off x="15270193" y="2463313"/>
            <a:ext cx="490150" cy="489467"/>
            <a:chOff x="0" y="0"/>
            <a:chExt cx="653533" cy="652623"/>
          </a:xfrm>
        </p:grpSpPr>
        <p:grpSp>
          <p:nvGrpSpPr>
            <p:cNvPr name="Group 416" id="416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17" id="417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18" id="418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28</a:t>
              </a:r>
            </a:p>
          </p:txBody>
        </p:sp>
      </p:grpSp>
      <p:grpSp>
        <p:nvGrpSpPr>
          <p:cNvPr name="Group 419" id="419"/>
          <p:cNvGrpSpPr/>
          <p:nvPr/>
        </p:nvGrpSpPr>
        <p:grpSpPr>
          <a:xfrm rot="0">
            <a:off x="15803230" y="2463313"/>
            <a:ext cx="490150" cy="489467"/>
            <a:chOff x="0" y="0"/>
            <a:chExt cx="653533" cy="652623"/>
          </a:xfrm>
        </p:grpSpPr>
        <p:grpSp>
          <p:nvGrpSpPr>
            <p:cNvPr name="Group 420" id="420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21" id="421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22" id="422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29</a:t>
              </a:r>
            </a:p>
          </p:txBody>
        </p:sp>
      </p:grpSp>
      <p:grpSp>
        <p:nvGrpSpPr>
          <p:cNvPr name="Group 423" id="423"/>
          <p:cNvGrpSpPr/>
          <p:nvPr/>
        </p:nvGrpSpPr>
        <p:grpSpPr>
          <a:xfrm rot="0">
            <a:off x="16336925" y="2463313"/>
            <a:ext cx="490150" cy="489467"/>
            <a:chOff x="0" y="0"/>
            <a:chExt cx="653533" cy="652623"/>
          </a:xfrm>
        </p:grpSpPr>
        <p:grpSp>
          <p:nvGrpSpPr>
            <p:cNvPr name="Group 424" id="424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25" id="425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26" id="426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30</a:t>
              </a:r>
            </a:p>
          </p:txBody>
        </p:sp>
      </p:grpSp>
      <p:grpSp>
        <p:nvGrpSpPr>
          <p:cNvPr name="Group 427" id="427"/>
          <p:cNvGrpSpPr/>
          <p:nvPr/>
        </p:nvGrpSpPr>
        <p:grpSpPr>
          <a:xfrm rot="0">
            <a:off x="16858178" y="2463313"/>
            <a:ext cx="490150" cy="489467"/>
            <a:chOff x="0" y="0"/>
            <a:chExt cx="653533" cy="652623"/>
          </a:xfrm>
        </p:grpSpPr>
        <p:grpSp>
          <p:nvGrpSpPr>
            <p:cNvPr name="Group 428" id="428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29" id="429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30" id="430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31</a:t>
              </a:r>
            </a:p>
          </p:txBody>
        </p:sp>
      </p:grpSp>
      <p:grpSp>
        <p:nvGrpSpPr>
          <p:cNvPr name="Group 431" id="431"/>
          <p:cNvGrpSpPr/>
          <p:nvPr/>
        </p:nvGrpSpPr>
        <p:grpSpPr>
          <a:xfrm rot="0">
            <a:off x="17388519" y="2463313"/>
            <a:ext cx="490150" cy="489467"/>
            <a:chOff x="0" y="0"/>
            <a:chExt cx="653533" cy="652623"/>
          </a:xfrm>
        </p:grpSpPr>
        <p:grpSp>
          <p:nvGrpSpPr>
            <p:cNvPr name="Group 432" id="432"/>
            <p:cNvGrpSpPr/>
            <p:nvPr/>
          </p:nvGrpSpPr>
          <p:grpSpPr>
            <a:xfrm rot="0">
              <a:off x="0" y="0"/>
              <a:ext cx="653533" cy="652623"/>
              <a:chOff x="0" y="0"/>
              <a:chExt cx="4695406" cy="4688867"/>
            </a:xfrm>
          </p:grpSpPr>
          <p:sp>
            <p:nvSpPr>
              <p:cNvPr name="Freeform 433" id="433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434" id="434"/>
            <p:cNvSpPr txBox="true"/>
            <p:nvPr/>
          </p:nvSpPr>
          <p:spPr>
            <a:xfrm rot="0">
              <a:off x="17776" y="79755"/>
              <a:ext cx="617981" cy="445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</a:pPr>
              <a:r>
                <a:rPr lang="en-US" sz="1966">
                  <a:solidFill>
                    <a:srgbClr val="FFFFFF"/>
                  </a:solidFill>
                  <a:latin typeface="Linux Biolinum Bold"/>
                </a:rPr>
                <a:t>32</a:t>
              </a:r>
            </a:p>
          </p:txBody>
        </p:sp>
      </p:grpSp>
      <p:grpSp>
        <p:nvGrpSpPr>
          <p:cNvPr name="Group 435" id="435"/>
          <p:cNvGrpSpPr/>
          <p:nvPr/>
        </p:nvGrpSpPr>
        <p:grpSpPr>
          <a:xfrm rot="0">
            <a:off x="11576666" y="1945531"/>
            <a:ext cx="2067669" cy="478813"/>
            <a:chOff x="0" y="0"/>
            <a:chExt cx="19621292" cy="4543731"/>
          </a:xfrm>
        </p:grpSpPr>
        <p:sp>
          <p:nvSpPr>
            <p:cNvPr name="Freeform 436" id="436"/>
            <p:cNvSpPr/>
            <p:nvPr/>
          </p:nvSpPr>
          <p:spPr>
            <a:xfrm flipH="false" flipV="false" rot="0">
              <a:off x="0" y="0"/>
              <a:ext cx="19621292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621292">
                  <a:moveTo>
                    <a:pt x="193164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316492" y="4543731"/>
                  </a:lnTo>
                  <a:cubicBezTo>
                    <a:pt x="19485403" y="4543731"/>
                    <a:pt x="19621292" y="4407841"/>
                    <a:pt x="19621292" y="4238931"/>
                  </a:cubicBezTo>
                  <a:lnTo>
                    <a:pt x="19621292" y="304800"/>
                  </a:lnTo>
                  <a:cubicBezTo>
                    <a:pt x="19621292" y="135890"/>
                    <a:pt x="19485403" y="0"/>
                    <a:pt x="19316492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437" id="437"/>
          <p:cNvSpPr txBox="true"/>
          <p:nvPr/>
        </p:nvSpPr>
        <p:spPr>
          <a:xfrm rot="0">
            <a:off x="11833810" y="2005720"/>
            <a:ext cx="1553383" cy="35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>
                <a:solidFill>
                  <a:srgbClr val="FFFFFF"/>
                </a:solidFill>
                <a:latin typeface="The Seasons"/>
              </a:rPr>
              <a:t>Month 6</a:t>
            </a:r>
          </a:p>
        </p:txBody>
      </p:sp>
      <p:grpSp>
        <p:nvGrpSpPr>
          <p:cNvPr name="Group 438" id="438"/>
          <p:cNvGrpSpPr/>
          <p:nvPr/>
        </p:nvGrpSpPr>
        <p:grpSpPr>
          <a:xfrm rot="0">
            <a:off x="13681660" y="1945531"/>
            <a:ext cx="2067669" cy="478813"/>
            <a:chOff x="0" y="0"/>
            <a:chExt cx="19621292" cy="4543731"/>
          </a:xfrm>
        </p:grpSpPr>
        <p:sp>
          <p:nvSpPr>
            <p:cNvPr name="Freeform 439" id="439"/>
            <p:cNvSpPr/>
            <p:nvPr/>
          </p:nvSpPr>
          <p:spPr>
            <a:xfrm flipH="false" flipV="false" rot="0">
              <a:off x="0" y="0"/>
              <a:ext cx="19621292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621292">
                  <a:moveTo>
                    <a:pt x="193164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316492" y="4543731"/>
                  </a:lnTo>
                  <a:cubicBezTo>
                    <a:pt x="19485403" y="4543731"/>
                    <a:pt x="19621292" y="4407841"/>
                    <a:pt x="19621292" y="4238931"/>
                  </a:cubicBezTo>
                  <a:lnTo>
                    <a:pt x="19621292" y="304800"/>
                  </a:lnTo>
                  <a:cubicBezTo>
                    <a:pt x="19621292" y="135890"/>
                    <a:pt x="19485403" y="0"/>
                    <a:pt x="19316492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440" id="440"/>
          <p:cNvSpPr txBox="true"/>
          <p:nvPr/>
        </p:nvSpPr>
        <p:spPr>
          <a:xfrm rot="0">
            <a:off x="13938803" y="2005720"/>
            <a:ext cx="1553383" cy="35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>
                <a:solidFill>
                  <a:srgbClr val="FFFFFF"/>
                </a:solidFill>
                <a:latin typeface="The Seasons"/>
              </a:rPr>
              <a:t>Month 7</a:t>
            </a:r>
          </a:p>
        </p:txBody>
      </p:sp>
      <p:grpSp>
        <p:nvGrpSpPr>
          <p:cNvPr name="Group 441" id="441"/>
          <p:cNvGrpSpPr/>
          <p:nvPr/>
        </p:nvGrpSpPr>
        <p:grpSpPr>
          <a:xfrm rot="0">
            <a:off x="15810999" y="1940308"/>
            <a:ext cx="2067669" cy="478813"/>
            <a:chOff x="0" y="0"/>
            <a:chExt cx="19621292" cy="4543731"/>
          </a:xfrm>
        </p:grpSpPr>
        <p:sp>
          <p:nvSpPr>
            <p:cNvPr name="Freeform 442" id="442"/>
            <p:cNvSpPr/>
            <p:nvPr/>
          </p:nvSpPr>
          <p:spPr>
            <a:xfrm flipH="false" flipV="false" rot="0">
              <a:off x="0" y="0"/>
              <a:ext cx="19621292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621292">
                  <a:moveTo>
                    <a:pt x="1931649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316492" y="4543731"/>
                  </a:lnTo>
                  <a:cubicBezTo>
                    <a:pt x="19485403" y="4543731"/>
                    <a:pt x="19621292" y="4407841"/>
                    <a:pt x="19621292" y="4238931"/>
                  </a:cubicBezTo>
                  <a:lnTo>
                    <a:pt x="19621292" y="304800"/>
                  </a:lnTo>
                  <a:cubicBezTo>
                    <a:pt x="19621292" y="135890"/>
                    <a:pt x="19485403" y="0"/>
                    <a:pt x="19316492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443" id="443"/>
          <p:cNvSpPr txBox="true"/>
          <p:nvPr/>
        </p:nvSpPr>
        <p:spPr>
          <a:xfrm rot="0">
            <a:off x="16068142" y="2000496"/>
            <a:ext cx="1553383" cy="35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8"/>
              </a:lnSpc>
            </a:pPr>
            <a:r>
              <a:rPr lang="en-US" sz="2063">
                <a:solidFill>
                  <a:srgbClr val="FFFFFF"/>
                </a:solidFill>
                <a:latin typeface="The Seasons"/>
              </a:rPr>
              <a:t>Month 8</a:t>
            </a:r>
          </a:p>
        </p:txBody>
      </p:sp>
      <p:grpSp>
        <p:nvGrpSpPr>
          <p:cNvPr name="Group 444" id="444"/>
          <p:cNvGrpSpPr/>
          <p:nvPr/>
        </p:nvGrpSpPr>
        <p:grpSpPr>
          <a:xfrm rot="0">
            <a:off x="9217460" y="6420928"/>
            <a:ext cx="1826219" cy="816402"/>
            <a:chOff x="0" y="0"/>
            <a:chExt cx="21289796" cy="9517500"/>
          </a:xfrm>
        </p:grpSpPr>
        <p:sp>
          <p:nvSpPr>
            <p:cNvPr name="Freeform 445" id="445"/>
            <p:cNvSpPr/>
            <p:nvPr/>
          </p:nvSpPr>
          <p:spPr>
            <a:xfrm flipH="false" flipV="false" rot="0">
              <a:off x="0" y="0"/>
              <a:ext cx="21289797" cy="9517500"/>
            </a:xfrm>
            <a:custGeom>
              <a:avLst/>
              <a:gdLst/>
              <a:ahLst/>
              <a:cxnLst/>
              <a:rect r="r" b="b" t="t" l="l"/>
              <a:pathLst>
                <a:path h="9517500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9212700"/>
                  </a:lnTo>
                  <a:cubicBezTo>
                    <a:pt x="0" y="9381610"/>
                    <a:pt x="135890" y="9517500"/>
                    <a:pt x="304800" y="9517500"/>
                  </a:cubicBezTo>
                  <a:lnTo>
                    <a:pt x="20984997" y="9517500"/>
                  </a:lnTo>
                  <a:cubicBezTo>
                    <a:pt x="21153906" y="9517500"/>
                    <a:pt x="21289797" y="9381610"/>
                    <a:pt x="21289797" y="9212700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grpSp>
        <p:nvGrpSpPr>
          <p:cNvPr name="Group 446" id="446"/>
          <p:cNvGrpSpPr/>
          <p:nvPr/>
        </p:nvGrpSpPr>
        <p:grpSpPr>
          <a:xfrm rot="0">
            <a:off x="11075645" y="6842651"/>
            <a:ext cx="395230" cy="394680"/>
            <a:chOff x="0" y="0"/>
            <a:chExt cx="4695406" cy="4688867"/>
          </a:xfrm>
        </p:grpSpPr>
        <p:sp>
          <p:nvSpPr>
            <p:cNvPr name="Freeform 447" id="447"/>
            <p:cNvSpPr/>
            <p:nvPr/>
          </p:nvSpPr>
          <p:spPr>
            <a:xfrm flipH="false" flipV="false" rot="0">
              <a:off x="0" y="0"/>
              <a:ext cx="4695406" cy="4688867"/>
            </a:xfrm>
            <a:custGeom>
              <a:avLst/>
              <a:gdLst/>
              <a:ahLst/>
              <a:cxnLst/>
              <a:rect r="r" b="b" t="t" l="l"/>
              <a:pathLst>
                <a:path h="4688867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84067"/>
                  </a:lnTo>
                  <a:cubicBezTo>
                    <a:pt x="0" y="4552977"/>
                    <a:pt x="135890" y="4688867"/>
                    <a:pt x="304800" y="4688867"/>
                  </a:cubicBezTo>
                  <a:lnTo>
                    <a:pt x="4390606" y="4688867"/>
                  </a:lnTo>
                  <a:cubicBezTo>
                    <a:pt x="4559516" y="4688867"/>
                    <a:pt x="4695406" y="4552977"/>
                    <a:pt x="4695406" y="4384067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48" id="448"/>
          <p:cNvGrpSpPr/>
          <p:nvPr/>
        </p:nvGrpSpPr>
        <p:grpSpPr>
          <a:xfrm rot="0">
            <a:off x="9217460" y="7269296"/>
            <a:ext cx="1826219" cy="389757"/>
            <a:chOff x="0" y="0"/>
            <a:chExt cx="21289796" cy="4543731"/>
          </a:xfrm>
        </p:grpSpPr>
        <p:sp>
          <p:nvSpPr>
            <p:cNvPr name="Freeform 449" id="449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50" id="450"/>
          <p:cNvGrpSpPr/>
          <p:nvPr/>
        </p:nvGrpSpPr>
        <p:grpSpPr>
          <a:xfrm rot="0">
            <a:off x="9217460" y="7691019"/>
            <a:ext cx="1826219" cy="389757"/>
            <a:chOff x="0" y="0"/>
            <a:chExt cx="21289796" cy="4543731"/>
          </a:xfrm>
        </p:grpSpPr>
        <p:sp>
          <p:nvSpPr>
            <p:cNvPr name="Freeform 451" id="451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52" id="452"/>
          <p:cNvGrpSpPr/>
          <p:nvPr/>
        </p:nvGrpSpPr>
        <p:grpSpPr>
          <a:xfrm rot="0">
            <a:off x="9217460" y="8112742"/>
            <a:ext cx="1826219" cy="389757"/>
            <a:chOff x="0" y="0"/>
            <a:chExt cx="21289796" cy="4543731"/>
          </a:xfrm>
        </p:grpSpPr>
        <p:sp>
          <p:nvSpPr>
            <p:cNvPr name="Freeform 453" id="453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54" id="454"/>
          <p:cNvGrpSpPr/>
          <p:nvPr/>
        </p:nvGrpSpPr>
        <p:grpSpPr>
          <a:xfrm rot="0">
            <a:off x="9217460" y="8534464"/>
            <a:ext cx="1826219" cy="389757"/>
            <a:chOff x="0" y="0"/>
            <a:chExt cx="21289796" cy="4543731"/>
          </a:xfrm>
        </p:grpSpPr>
        <p:sp>
          <p:nvSpPr>
            <p:cNvPr name="Freeform 455" id="455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56" id="456"/>
          <p:cNvGrpSpPr/>
          <p:nvPr/>
        </p:nvGrpSpPr>
        <p:grpSpPr>
          <a:xfrm rot="0">
            <a:off x="9222084" y="8956187"/>
            <a:ext cx="1826219" cy="389757"/>
            <a:chOff x="0" y="0"/>
            <a:chExt cx="21289796" cy="4543731"/>
          </a:xfrm>
        </p:grpSpPr>
        <p:sp>
          <p:nvSpPr>
            <p:cNvPr name="Freeform 457" id="457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58" id="458"/>
          <p:cNvGrpSpPr/>
          <p:nvPr/>
        </p:nvGrpSpPr>
        <p:grpSpPr>
          <a:xfrm rot="0">
            <a:off x="9222084" y="9377909"/>
            <a:ext cx="1826219" cy="389757"/>
            <a:chOff x="0" y="0"/>
            <a:chExt cx="21289796" cy="4543731"/>
          </a:xfrm>
        </p:grpSpPr>
        <p:sp>
          <p:nvSpPr>
            <p:cNvPr name="Freeform 459" id="459"/>
            <p:cNvSpPr/>
            <p:nvPr/>
          </p:nvSpPr>
          <p:spPr>
            <a:xfrm flipH="false" flipV="false" rot="0">
              <a:off x="0" y="0"/>
              <a:ext cx="21289797" cy="4543731"/>
            </a:xfrm>
            <a:custGeom>
              <a:avLst/>
              <a:gdLst/>
              <a:ahLst/>
              <a:cxnLst/>
              <a:rect r="r" b="b" t="t" l="l"/>
              <a:pathLst>
                <a:path h="4543731" w="21289797">
                  <a:moveTo>
                    <a:pt x="20984997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20984997" y="4543731"/>
                  </a:lnTo>
                  <a:cubicBezTo>
                    <a:pt x="21153906" y="4543731"/>
                    <a:pt x="21289797" y="4407841"/>
                    <a:pt x="21289797" y="4238931"/>
                  </a:cubicBezTo>
                  <a:lnTo>
                    <a:pt x="21289797" y="304800"/>
                  </a:lnTo>
                  <a:cubicBezTo>
                    <a:pt x="21289797" y="135890"/>
                    <a:pt x="21153906" y="0"/>
                    <a:pt x="20984997" y="0"/>
                  </a:cubicBezTo>
                  <a:close/>
                </a:path>
              </a:pathLst>
            </a:custGeom>
            <a:solidFill>
              <a:srgbClr val="BC7B6A"/>
            </a:solidFill>
          </p:spPr>
        </p:sp>
      </p:grpSp>
      <p:grpSp>
        <p:nvGrpSpPr>
          <p:cNvPr name="Group 460" id="460"/>
          <p:cNvGrpSpPr/>
          <p:nvPr/>
        </p:nvGrpSpPr>
        <p:grpSpPr>
          <a:xfrm rot="0">
            <a:off x="11075645" y="7269296"/>
            <a:ext cx="395230" cy="2498370"/>
            <a:chOff x="0" y="0"/>
            <a:chExt cx="4695406" cy="29681089"/>
          </a:xfrm>
        </p:grpSpPr>
        <p:sp>
          <p:nvSpPr>
            <p:cNvPr name="Freeform 461" id="461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62" id="462"/>
          <p:cNvGrpSpPr/>
          <p:nvPr/>
        </p:nvGrpSpPr>
        <p:grpSpPr>
          <a:xfrm rot="0">
            <a:off x="11503382" y="7269296"/>
            <a:ext cx="395230" cy="2498370"/>
            <a:chOff x="0" y="0"/>
            <a:chExt cx="4695406" cy="29681089"/>
          </a:xfrm>
        </p:grpSpPr>
        <p:sp>
          <p:nvSpPr>
            <p:cNvPr name="Freeform 463" id="463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64" id="464"/>
          <p:cNvGrpSpPr/>
          <p:nvPr/>
        </p:nvGrpSpPr>
        <p:grpSpPr>
          <a:xfrm rot="0">
            <a:off x="11934047" y="7269296"/>
            <a:ext cx="395230" cy="2498370"/>
            <a:chOff x="0" y="0"/>
            <a:chExt cx="4695406" cy="29681089"/>
          </a:xfrm>
        </p:grpSpPr>
        <p:sp>
          <p:nvSpPr>
            <p:cNvPr name="Freeform 465" id="465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66" id="466"/>
          <p:cNvGrpSpPr/>
          <p:nvPr/>
        </p:nvGrpSpPr>
        <p:grpSpPr>
          <a:xfrm rot="0">
            <a:off x="12356551" y="7269296"/>
            <a:ext cx="395230" cy="2498370"/>
            <a:chOff x="0" y="0"/>
            <a:chExt cx="4695406" cy="29681089"/>
          </a:xfrm>
        </p:grpSpPr>
        <p:sp>
          <p:nvSpPr>
            <p:cNvPr name="Freeform 467" id="467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68" id="468"/>
          <p:cNvGrpSpPr/>
          <p:nvPr/>
        </p:nvGrpSpPr>
        <p:grpSpPr>
          <a:xfrm rot="0">
            <a:off x="12783747" y="7269296"/>
            <a:ext cx="395230" cy="2498370"/>
            <a:chOff x="0" y="0"/>
            <a:chExt cx="4695406" cy="29681089"/>
          </a:xfrm>
        </p:grpSpPr>
        <p:sp>
          <p:nvSpPr>
            <p:cNvPr name="Freeform 469" id="469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70" id="470"/>
          <p:cNvGrpSpPr/>
          <p:nvPr/>
        </p:nvGrpSpPr>
        <p:grpSpPr>
          <a:xfrm rot="0">
            <a:off x="13211484" y="7269296"/>
            <a:ext cx="395230" cy="2498370"/>
            <a:chOff x="0" y="0"/>
            <a:chExt cx="4695406" cy="29681089"/>
          </a:xfrm>
        </p:grpSpPr>
        <p:sp>
          <p:nvSpPr>
            <p:cNvPr name="Freeform 471" id="471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72" id="472"/>
          <p:cNvGrpSpPr/>
          <p:nvPr/>
        </p:nvGrpSpPr>
        <p:grpSpPr>
          <a:xfrm rot="0">
            <a:off x="13642149" y="7269296"/>
            <a:ext cx="395230" cy="2498370"/>
            <a:chOff x="0" y="0"/>
            <a:chExt cx="4695406" cy="29681089"/>
          </a:xfrm>
        </p:grpSpPr>
        <p:sp>
          <p:nvSpPr>
            <p:cNvPr name="Freeform 473" id="473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74" id="474"/>
          <p:cNvGrpSpPr/>
          <p:nvPr/>
        </p:nvGrpSpPr>
        <p:grpSpPr>
          <a:xfrm rot="0">
            <a:off x="14064654" y="7269296"/>
            <a:ext cx="395230" cy="2498370"/>
            <a:chOff x="0" y="0"/>
            <a:chExt cx="4695406" cy="29681089"/>
          </a:xfrm>
        </p:grpSpPr>
        <p:sp>
          <p:nvSpPr>
            <p:cNvPr name="Freeform 475" id="475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76" id="476"/>
          <p:cNvGrpSpPr/>
          <p:nvPr/>
        </p:nvGrpSpPr>
        <p:grpSpPr>
          <a:xfrm rot="0">
            <a:off x="14491849" y="7269296"/>
            <a:ext cx="395230" cy="2498370"/>
            <a:chOff x="0" y="0"/>
            <a:chExt cx="4695406" cy="29681089"/>
          </a:xfrm>
        </p:grpSpPr>
        <p:sp>
          <p:nvSpPr>
            <p:cNvPr name="Freeform 477" id="477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78" id="478"/>
          <p:cNvGrpSpPr/>
          <p:nvPr/>
        </p:nvGrpSpPr>
        <p:grpSpPr>
          <a:xfrm rot="0">
            <a:off x="14919586" y="7269296"/>
            <a:ext cx="395230" cy="2498370"/>
            <a:chOff x="0" y="0"/>
            <a:chExt cx="4695406" cy="29681089"/>
          </a:xfrm>
        </p:grpSpPr>
        <p:sp>
          <p:nvSpPr>
            <p:cNvPr name="Freeform 479" id="479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80" id="480"/>
          <p:cNvGrpSpPr/>
          <p:nvPr/>
        </p:nvGrpSpPr>
        <p:grpSpPr>
          <a:xfrm rot="0">
            <a:off x="15350252" y="7269296"/>
            <a:ext cx="395230" cy="2498370"/>
            <a:chOff x="0" y="0"/>
            <a:chExt cx="4695406" cy="29681089"/>
          </a:xfrm>
        </p:grpSpPr>
        <p:sp>
          <p:nvSpPr>
            <p:cNvPr name="Freeform 481" id="481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82" id="482"/>
          <p:cNvGrpSpPr/>
          <p:nvPr/>
        </p:nvGrpSpPr>
        <p:grpSpPr>
          <a:xfrm rot="0">
            <a:off x="15772756" y="7269296"/>
            <a:ext cx="395230" cy="2498370"/>
            <a:chOff x="0" y="0"/>
            <a:chExt cx="4695406" cy="29681089"/>
          </a:xfrm>
        </p:grpSpPr>
        <p:sp>
          <p:nvSpPr>
            <p:cNvPr name="Freeform 483" id="483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84" id="484"/>
          <p:cNvGrpSpPr/>
          <p:nvPr/>
        </p:nvGrpSpPr>
        <p:grpSpPr>
          <a:xfrm rot="0">
            <a:off x="16213292" y="7269296"/>
            <a:ext cx="395230" cy="2498370"/>
            <a:chOff x="0" y="0"/>
            <a:chExt cx="4695406" cy="29681089"/>
          </a:xfrm>
        </p:grpSpPr>
        <p:sp>
          <p:nvSpPr>
            <p:cNvPr name="Freeform 485" id="485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86" id="486"/>
          <p:cNvGrpSpPr/>
          <p:nvPr/>
        </p:nvGrpSpPr>
        <p:grpSpPr>
          <a:xfrm rot="0">
            <a:off x="16641029" y="7269296"/>
            <a:ext cx="395230" cy="2498370"/>
            <a:chOff x="0" y="0"/>
            <a:chExt cx="4695406" cy="29681089"/>
          </a:xfrm>
        </p:grpSpPr>
        <p:sp>
          <p:nvSpPr>
            <p:cNvPr name="Freeform 487" id="487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488" id="488"/>
          <p:cNvGrpSpPr/>
          <p:nvPr/>
        </p:nvGrpSpPr>
        <p:grpSpPr>
          <a:xfrm rot="0">
            <a:off x="17071694" y="7269296"/>
            <a:ext cx="395230" cy="2498370"/>
            <a:chOff x="0" y="0"/>
            <a:chExt cx="4695406" cy="29681089"/>
          </a:xfrm>
        </p:grpSpPr>
        <p:sp>
          <p:nvSpPr>
            <p:cNvPr name="Freeform 489" id="489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40000"/>
              </a:srgbClr>
            </a:solidFill>
          </p:spPr>
        </p:sp>
      </p:grpSp>
      <p:grpSp>
        <p:nvGrpSpPr>
          <p:cNvPr name="Group 490" id="490"/>
          <p:cNvGrpSpPr/>
          <p:nvPr/>
        </p:nvGrpSpPr>
        <p:grpSpPr>
          <a:xfrm rot="0">
            <a:off x="17494199" y="7269296"/>
            <a:ext cx="395230" cy="2498370"/>
            <a:chOff x="0" y="0"/>
            <a:chExt cx="4695406" cy="29681089"/>
          </a:xfrm>
        </p:grpSpPr>
        <p:sp>
          <p:nvSpPr>
            <p:cNvPr name="Freeform 491" id="491"/>
            <p:cNvSpPr/>
            <p:nvPr/>
          </p:nvSpPr>
          <p:spPr>
            <a:xfrm flipH="false" flipV="false" rot="0">
              <a:off x="0" y="0"/>
              <a:ext cx="4695406" cy="29681091"/>
            </a:xfrm>
            <a:custGeom>
              <a:avLst/>
              <a:gdLst/>
              <a:ahLst/>
              <a:cxnLst/>
              <a:rect r="r" b="b" t="t" l="l"/>
              <a:pathLst>
                <a:path h="29681091" w="4695406">
                  <a:moveTo>
                    <a:pt x="439060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376291"/>
                  </a:lnTo>
                  <a:cubicBezTo>
                    <a:pt x="0" y="29545198"/>
                    <a:pt x="135890" y="29681091"/>
                    <a:pt x="304800" y="29681091"/>
                  </a:cubicBezTo>
                  <a:lnTo>
                    <a:pt x="4390606" y="29681091"/>
                  </a:lnTo>
                  <a:cubicBezTo>
                    <a:pt x="4559516" y="29681091"/>
                    <a:pt x="4695406" y="29545198"/>
                    <a:pt x="4695406" y="29376291"/>
                  </a:cubicBezTo>
                  <a:lnTo>
                    <a:pt x="4695406" y="304800"/>
                  </a:lnTo>
                  <a:cubicBezTo>
                    <a:pt x="4695406" y="135890"/>
                    <a:pt x="4559516" y="0"/>
                    <a:pt x="4390606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sp>
        <p:nvSpPr>
          <p:cNvPr name="AutoShape 492" id="492"/>
          <p:cNvSpPr/>
          <p:nvPr/>
        </p:nvSpPr>
        <p:spPr>
          <a:xfrm rot="-758">
            <a:off x="11137780" y="7457407"/>
            <a:ext cx="6740899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3" id="493"/>
          <p:cNvGrpSpPr/>
          <p:nvPr/>
        </p:nvGrpSpPr>
        <p:grpSpPr>
          <a:xfrm rot="5400000">
            <a:off x="11388342" y="7062507"/>
            <a:ext cx="187863" cy="813258"/>
            <a:chOff x="0" y="0"/>
            <a:chExt cx="698500" cy="3023798"/>
          </a:xfrm>
        </p:grpSpPr>
        <p:sp>
          <p:nvSpPr>
            <p:cNvPr name="Freeform 494" id="494"/>
            <p:cNvSpPr/>
            <p:nvPr/>
          </p:nvSpPr>
          <p:spPr>
            <a:xfrm flipH="false" flipV="false" rot="0">
              <a:off x="0" y="0"/>
              <a:ext cx="698500" cy="3023798"/>
            </a:xfrm>
            <a:custGeom>
              <a:avLst/>
              <a:gdLst/>
              <a:ahLst/>
              <a:cxnLst/>
              <a:rect r="r" b="b" t="t" l="l"/>
              <a:pathLst>
                <a:path h="3023798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820598"/>
                  </a:lnTo>
                  <a:lnTo>
                    <a:pt x="349250" y="3023798"/>
                  </a:lnTo>
                  <a:lnTo>
                    <a:pt x="0" y="2820598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495" id="495"/>
            <p:cNvSpPr txBox="true"/>
            <p:nvPr/>
          </p:nvSpPr>
          <p:spPr>
            <a:xfrm>
              <a:off x="0" y="111125"/>
              <a:ext cx="698500" cy="277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AutoShape 496" id="496"/>
          <p:cNvSpPr/>
          <p:nvPr/>
        </p:nvSpPr>
        <p:spPr>
          <a:xfrm rot="-751">
            <a:off x="11075644" y="7879130"/>
            <a:ext cx="6803034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7" id="497"/>
          <p:cNvSpPr/>
          <p:nvPr/>
        </p:nvSpPr>
        <p:spPr>
          <a:xfrm rot="-750">
            <a:off x="11075644" y="8300853"/>
            <a:ext cx="6813785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8" id="498"/>
          <p:cNvSpPr/>
          <p:nvPr/>
        </p:nvSpPr>
        <p:spPr>
          <a:xfrm rot="-751">
            <a:off x="11075644" y="8722575"/>
            <a:ext cx="6803034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9" id="499"/>
          <p:cNvSpPr/>
          <p:nvPr/>
        </p:nvSpPr>
        <p:spPr>
          <a:xfrm rot="-751">
            <a:off x="11075644" y="9144298"/>
            <a:ext cx="6803035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0" id="500"/>
          <p:cNvSpPr/>
          <p:nvPr/>
        </p:nvSpPr>
        <p:spPr>
          <a:xfrm rot="-750">
            <a:off x="11075644" y="9566020"/>
            <a:ext cx="6813785" cy="0"/>
          </a:xfrm>
          <a:prstGeom prst="line">
            <a:avLst/>
          </a:prstGeom>
          <a:ln cap="rnd" w="9525">
            <a:solidFill>
              <a:srgbClr val="BC7B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1" id="501"/>
          <p:cNvGrpSpPr/>
          <p:nvPr/>
        </p:nvGrpSpPr>
        <p:grpSpPr>
          <a:xfrm rot="5400000">
            <a:off x="17594295" y="9381636"/>
            <a:ext cx="197785" cy="382303"/>
            <a:chOff x="0" y="0"/>
            <a:chExt cx="698500" cy="1350144"/>
          </a:xfrm>
        </p:grpSpPr>
        <p:sp>
          <p:nvSpPr>
            <p:cNvPr name="Freeform 502" id="502"/>
            <p:cNvSpPr/>
            <p:nvPr/>
          </p:nvSpPr>
          <p:spPr>
            <a:xfrm flipH="false" flipV="false" rot="0">
              <a:off x="0" y="0"/>
              <a:ext cx="698500" cy="1350144"/>
            </a:xfrm>
            <a:custGeom>
              <a:avLst/>
              <a:gdLst/>
              <a:ahLst/>
              <a:cxnLst/>
              <a:rect r="r" b="b" t="t" l="l"/>
              <a:pathLst>
                <a:path h="1350144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1146944"/>
                  </a:lnTo>
                  <a:lnTo>
                    <a:pt x="349250" y="1350144"/>
                  </a:lnTo>
                  <a:lnTo>
                    <a:pt x="0" y="1146944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503" id="503"/>
            <p:cNvSpPr txBox="true"/>
            <p:nvPr/>
          </p:nvSpPr>
          <p:spPr>
            <a:xfrm>
              <a:off x="0" y="111125"/>
              <a:ext cx="698500" cy="109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04" id="504"/>
          <p:cNvGrpSpPr/>
          <p:nvPr/>
        </p:nvGrpSpPr>
        <p:grpSpPr>
          <a:xfrm rot="5400000">
            <a:off x="13735610" y="7277602"/>
            <a:ext cx="197785" cy="2079879"/>
            <a:chOff x="0" y="0"/>
            <a:chExt cx="698500" cy="7345322"/>
          </a:xfrm>
        </p:grpSpPr>
        <p:sp>
          <p:nvSpPr>
            <p:cNvPr name="Freeform 505" id="505"/>
            <p:cNvSpPr/>
            <p:nvPr/>
          </p:nvSpPr>
          <p:spPr>
            <a:xfrm flipH="false" flipV="false" rot="0">
              <a:off x="0" y="0"/>
              <a:ext cx="698500" cy="7345322"/>
            </a:xfrm>
            <a:custGeom>
              <a:avLst/>
              <a:gdLst/>
              <a:ahLst/>
              <a:cxnLst/>
              <a:rect r="r" b="b" t="t" l="l"/>
              <a:pathLst>
                <a:path h="7345322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7142122"/>
                  </a:lnTo>
                  <a:lnTo>
                    <a:pt x="349250" y="7345322"/>
                  </a:lnTo>
                  <a:lnTo>
                    <a:pt x="0" y="7142122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  <a:ln w="28575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506" id="506"/>
            <p:cNvSpPr txBox="true"/>
            <p:nvPr/>
          </p:nvSpPr>
          <p:spPr>
            <a:xfrm>
              <a:off x="0" y="111125"/>
              <a:ext cx="698500" cy="7094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07" id="507"/>
          <p:cNvGrpSpPr/>
          <p:nvPr/>
        </p:nvGrpSpPr>
        <p:grpSpPr>
          <a:xfrm rot="5400000">
            <a:off x="16519851" y="8306880"/>
            <a:ext cx="197785" cy="1696363"/>
            <a:chOff x="0" y="0"/>
            <a:chExt cx="698500" cy="5990892"/>
          </a:xfrm>
        </p:grpSpPr>
        <p:sp>
          <p:nvSpPr>
            <p:cNvPr name="Freeform 508" id="508"/>
            <p:cNvSpPr/>
            <p:nvPr/>
          </p:nvSpPr>
          <p:spPr>
            <a:xfrm flipH="false" flipV="false" rot="0">
              <a:off x="0" y="0"/>
              <a:ext cx="698500" cy="5990892"/>
            </a:xfrm>
            <a:custGeom>
              <a:avLst/>
              <a:gdLst/>
              <a:ahLst/>
              <a:cxnLst/>
              <a:rect r="r" b="b" t="t" l="l"/>
              <a:pathLst>
                <a:path h="5990892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5787692"/>
                  </a:lnTo>
                  <a:lnTo>
                    <a:pt x="349250" y="5990892"/>
                  </a:lnTo>
                  <a:lnTo>
                    <a:pt x="0" y="5787692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509" id="509"/>
            <p:cNvSpPr txBox="true"/>
            <p:nvPr/>
          </p:nvSpPr>
          <p:spPr>
            <a:xfrm>
              <a:off x="0" y="111125"/>
              <a:ext cx="698500" cy="5740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10" id="510"/>
          <p:cNvGrpSpPr/>
          <p:nvPr/>
        </p:nvGrpSpPr>
        <p:grpSpPr>
          <a:xfrm rot="5400000">
            <a:off x="15220993" y="8331538"/>
            <a:ext cx="197785" cy="815452"/>
            <a:chOff x="0" y="0"/>
            <a:chExt cx="698500" cy="2879859"/>
          </a:xfrm>
        </p:grpSpPr>
        <p:sp>
          <p:nvSpPr>
            <p:cNvPr name="Freeform 511" id="511"/>
            <p:cNvSpPr/>
            <p:nvPr/>
          </p:nvSpPr>
          <p:spPr>
            <a:xfrm flipH="false" flipV="false" rot="0">
              <a:off x="0" y="0"/>
              <a:ext cx="698500" cy="2879859"/>
            </a:xfrm>
            <a:custGeom>
              <a:avLst/>
              <a:gdLst/>
              <a:ahLst/>
              <a:cxnLst/>
              <a:rect r="r" b="b" t="t" l="l"/>
              <a:pathLst>
                <a:path h="2879859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676659"/>
                  </a:lnTo>
                  <a:lnTo>
                    <a:pt x="349250" y="2879859"/>
                  </a:lnTo>
                  <a:lnTo>
                    <a:pt x="0" y="267665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</p:spPr>
        </p:sp>
        <p:sp>
          <p:nvSpPr>
            <p:cNvPr name="TextBox 512" id="512"/>
            <p:cNvSpPr txBox="true"/>
            <p:nvPr/>
          </p:nvSpPr>
          <p:spPr>
            <a:xfrm>
              <a:off x="0" y="111125"/>
              <a:ext cx="698500" cy="2629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13" id="513"/>
          <p:cNvGrpSpPr/>
          <p:nvPr/>
        </p:nvGrpSpPr>
        <p:grpSpPr>
          <a:xfrm rot="5400000">
            <a:off x="12250646" y="7486691"/>
            <a:ext cx="197785" cy="818257"/>
            <a:chOff x="0" y="0"/>
            <a:chExt cx="698500" cy="2889764"/>
          </a:xfrm>
        </p:grpSpPr>
        <p:sp>
          <p:nvSpPr>
            <p:cNvPr name="Freeform 514" id="514"/>
            <p:cNvSpPr/>
            <p:nvPr/>
          </p:nvSpPr>
          <p:spPr>
            <a:xfrm flipH="false" flipV="false" rot="0">
              <a:off x="0" y="0"/>
              <a:ext cx="698500" cy="2889764"/>
            </a:xfrm>
            <a:custGeom>
              <a:avLst/>
              <a:gdLst/>
              <a:ahLst/>
              <a:cxnLst/>
              <a:rect r="r" b="b" t="t" l="l"/>
              <a:pathLst>
                <a:path h="2889764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2686564"/>
                  </a:lnTo>
                  <a:lnTo>
                    <a:pt x="349250" y="2889764"/>
                  </a:lnTo>
                  <a:lnTo>
                    <a:pt x="0" y="2686564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BC7B6A"/>
            </a:solidFill>
            <a:ln w="28575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515" id="515"/>
            <p:cNvSpPr txBox="true"/>
            <p:nvPr/>
          </p:nvSpPr>
          <p:spPr>
            <a:xfrm>
              <a:off x="0" y="111125"/>
              <a:ext cx="698500" cy="2638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516" id="516"/>
          <p:cNvSpPr txBox="true"/>
          <p:nvPr/>
        </p:nvSpPr>
        <p:spPr>
          <a:xfrm rot="0">
            <a:off x="9430734" y="6631267"/>
            <a:ext cx="1399671" cy="34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9"/>
              </a:lnSpc>
            </a:pPr>
            <a:r>
              <a:rPr lang="en-US" sz="2013">
                <a:solidFill>
                  <a:srgbClr val="FFFFFF"/>
                </a:solidFill>
                <a:latin typeface="The Seasons"/>
              </a:rPr>
              <a:t>Task</a:t>
            </a:r>
          </a:p>
        </p:txBody>
      </p:sp>
      <p:sp>
        <p:nvSpPr>
          <p:cNvPr name="TextBox 517" id="517"/>
          <p:cNvSpPr txBox="true"/>
          <p:nvPr/>
        </p:nvSpPr>
        <p:spPr>
          <a:xfrm rot="0">
            <a:off x="11086395" y="6872060"/>
            <a:ext cx="373730" cy="28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586">
                <a:solidFill>
                  <a:srgbClr val="FFFFFF"/>
                </a:solidFill>
                <a:latin typeface="Linux Biolinum Bold"/>
              </a:rPr>
              <a:t>33</a:t>
            </a:r>
          </a:p>
        </p:txBody>
      </p:sp>
      <p:sp>
        <p:nvSpPr>
          <p:cNvPr name="TextBox 518" id="518"/>
          <p:cNvSpPr txBox="true"/>
          <p:nvPr/>
        </p:nvSpPr>
        <p:spPr>
          <a:xfrm rot="0">
            <a:off x="9383230" y="7337104"/>
            <a:ext cx="1447175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Vet collaboration</a:t>
            </a:r>
          </a:p>
        </p:txBody>
      </p:sp>
      <p:sp>
        <p:nvSpPr>
          <p:cNvPr name="TextBox 519" id="519"/>
          <p:cNvSpPr txBox="true"/>
          <p:nvPr/>
        </p:nvSpPr>
        <p:spPr>
          <a:xfrm rot="0">
            <a:off x="9430734" y="7758827"/>
            <a:ext cx="1399671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KIWOKO promotion</a:t>
            </a:r>
          </a:p>
        </p:txBody>
      </p:sp>
      <p:sp>
        <p:nvSpPr>
          <p:cNvPr name="TextBox 520" id="520"/>
          <p:cNvSpPr txBox="true"/>
          <p:nvPr/>
        </p:nvSpPr>
        <p:spPr>
          <a:xfrm rot="0">
            <a:off x="9222084" y="8180549"/>
            <a:ext cx="1808415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Social media campaign</a:t>
            </a:r>
          </a:p>
        </p:txBody>
      </p:sp>
      <p:sp>
        <p:nvSpPr>
          <p:cNvPr name="TextBox 521" id="521"/>
          <p:cNvSpPr txBox="true"/>
          <p:nvPr/>
        </p:nvSpPr>
        <p:spPr>
          <a:xfrm rot="0">
            <a:off x="9406982" y="9019999"/>
            <a:ext cx="1399671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Final corrections</a:t>
            </a:r>
          </a:p>
        </p:txBody>
      </p:sp>
      <p:sp>
        <p:nvSpPr>
          <p:cNvPr name="TextBox 522" id="522"/>
          <p:cNvSpPr txBox="true"/>
          <p:nvPr/>
        </p:nvSpPr>
        <p:spPr>
          <a:xfrm rot="0">
            <a:off x="9406982" y="8602272"/>
            <a:ext cx="1399671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Release BETA</a:t>
            </a:r>
          </a:p>
        </p:txBody>
      </p:sp>
      <p:sp>
        <p:nvSpPr>
          <p:cNvPr name="TextBox 523" id="523"/>
          <p:cNvSpPr txBox="true"/>
          <p:nvPr/>
        </p:nvSpPr>
        <p:spPr>
          <a:xfrm rot="0">
            <a:off x="9435358" y="9445717"/>
            <a:ext cx="1399671" cy="20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5">
                <a:solidFill>
                  <a:srgbClr val="FFFFFF"/>
                </a:solidFill>
                <a:latin typeface="Poppins Thin Bold"/>
              </a:rPr>
              <a:t>Final release </a:t>
            </a:r>
          </a:p>
        </p:txBody>
      </p:sp>
      <p:grpSp>
        <p:nvGrpSpPr>
          <p:cNvPr name="Group 524" id="524"/>
          <p:cNvGrpSpPr/>
          <p:nvPr/>
        </p:nvGrpSpPr>
        <p:grpSpPr>
          <a:xfrm rot="0">
            <a:off x="11513737" y="6842651"/>
            <a:ext cx="395230" cy="394680"/>
            <a:chOff x="0" y="0"/>
            <a:chExt cx="526974" cy="526240"/>
          </a:xfrm>
        </p:grpSpPr>
        <p:grpSp>
          <p:nvGrpSpPr>
            <p:cNvPr name="Group 525" id="525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26" id="52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27" id="527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34</a:t>
              </a:r>
            </a:p>
          </p:txBody>
        </p:sp>
      </p:grpSp>
      <p:grpSp>
        <p:nvGrpSpPr>
          <p:cNvPr name="Group 528" id="528"/>
          <p:cNvGrpSpPr/>
          <p:nvPr/>
        </p:nvGrpSpPr>
        <p:grpSpPr>
          <a:xfrm rot="0">
            <a:off x="11939063" y="6842651"/>
            <a:ext cx="395230" cy="394680"/>
            <a:chOff x="0" y="0"/>
            <a:chExt cx="526974" cy="526240"/>
          </a:xfrm>
        </p:grpSpPr>
        <p:grpSp>
          <p:nvGrpSpPr>
            <p:cNvPr name="Group 529" id="529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30" id="53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31" id="531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35</a:t>
              </a:r>
            </a:p>
          </p:txBody>
        </p:sp>
      </p:grpSp>
      <p:grpSp>
        <p:nvGrpSpPr>
          <p:cNvPr name="Group 532" id="532"/>
          <p:cNvGrpSpPr/>
          <p:nvPr/>
        </p:nvGrpSpPr>
        <p:grpSpPr>
          <a:xfrm rot="0">
            <a:off x="12358421" y="6842651"/>
            <a:ext cx="395230" cy="394680"/>
            <a:chOff x="0" y="0"/>
            <a:chExt cx="526974" cy="526240"/>
          </a:xfrm>
        </p:grpSpPr>
        <p:grpSp>
          <p:nvGrpSpPr>
            <p:cNvPr name="Group 533" id="533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34" id="53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35" id="535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36</a:t>
              </a:r>
            </a:p>
          </p:txBody>
        </p:sp>
      </p:grpSp>
      <p:grpSp>
        <p:nvGrpSpPr>
          <p:cNvPr name="Group 536" id="536"/>
          <p:cNvGrpSpPr/>
          <p:nvPr/>
        </p:nvGrpSpPr>
        <p:grpSpPr>
          <a:xfrm rot="0">
            <a:off x="12783747" y="6842651"/>
            <a:ext cx="395230" cy="394680"/>
            <a:chOff x="0" y="0"/>
            <a:chExt cx="526974" cy="526240"/>
          </a:xfrm>
        </p:grpSpPr>
        <p:grpSp>
          <p:nvGrpSpPr>
            <p:cNvPr name="Group 537" id="537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38" id="53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39" id="539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37</a:t>
              </a:r>
            </a:p>
          </p:txBody>
        </p:sp>
      </p:grpSp>
      <p:grpSp>
        <p:nvGrpSpPr>
          <p:cNvPr name="Group 540" id="540"/>
          <p:cNvGrpSpPr/>
          <p:nvPr/>
        </p:nvGrpSpPr>
        <p:grpSpPr>
          <a:xfrm rot="0">
            <a:off x="13211484" y="6842651"/>
            <a:ext cx="395230" cy="394680"/>
            <a:chOff x="0" y="0"/>
            <a:chExt cx="526974" cy="526240"/>
          </a:xfrm>
        </p:grpSpPr>
        <p:grpSp>
          <p:nvGrpSpPr>
            <p:cNvPr name="Group 541" id="541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42" id="54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43" id="543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38</a:t>
              </a:r>
            </a:p>
          </p:txBody>
        </p:sp>
      </p:grpSp>
      <p:grpSp>
        <p:nvGrpSpPr>
          <p:cNvPr name="Group 544" id="544"/>
          <p:cNvGrpSpPr/>
          <p:nvPr/>
        </p:nvGrpSpPr>
        <p:grpSpPr>
          <a:xfrm rot="0">
            <a:off x="13645449" y="6842651"/>
            <a:ext cx="395230" cy="394680"/>
            <a:chOff x="0" y="0"/>
            <a:chExt cx="526974" cy="526240"/>
          </a:xfrm>
        </p:grpSpPr>
        <p:grpSp>
          <p:nvGrpSpPr>
            <p:cNvPr name="Group 545" id="545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46" id="54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47" id="547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39</a:t>
              </a:r>
            </a:p>
          </p:txBody>
        </p:sp>
      </p:grpSp>
      <p:grpSp>
        <p:nvGrpSpPr>
          <p:cNvPr name="Group 548" id="548"/>
          <p:cNvGrpSpPr/>
          <p:nvPr/>
        </p:nvGrpSpPr>
        <p:grpSpPr>
          <a:xfrm rot="0">
            <a:off x="14064654" y="6842651"/>
            <a:ext cx="395230" cy="394680"/>
            <a:chOff x="0" y="0"/>
            <a:chExt cx="526974" cy="526240"/>
          </a:xfrm>
        </p:grpSpPr>
        <p:grpSp>
          <p:nvGrpSpPr>
            <p:cNvPr name="Group 549" id="549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50" id="55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51" id="551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40</a:t>
              </a:r>
            </a:p>
          </p:txBody>
        </p:sp>
      </p:grpSp>
      <p:grpSp>
        <p:nvGrpSpPr>
          <p:cNvPr name="Group 552" id="552"/>
          <p:cNvGrpSpPr/>
          <p:nvPr/>
        </p:nvGrpSpPr>
        <p:grpSpPr>
          <a:xfrm rot="0">
            <a:off x="14494466" y="6842651"/>
            <a:ext cx="395230" cy="394680"/>
            <a:chOff x="0" y="0"/>
            <a:chExt cx="526974" cy="526240"/>
          </a:xfrm>
        </p:grpSpPr>
        <p:grpSp>
          <p:nvGrpSpPr>
            <p:cNvPr name="Group 553" id="553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54" id="55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55" id="555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41</a:t>
              </a:r>
            </a:p>
          </p:txBody>
        </p:sp>
      </p:grpSp>
      <p:grpSp>
        <p:nvGrpSpPr>
          <p:cNvPr name="Group 556" id="556"/>
          <p:cNvGrpSpPr/>
          <p:nvPr/>
        </p:nvGrpSpPr>
        <p:grpSpPr>
          <a:xfrm rot="0">
            <a:off x="14924808" y="6842651"/>
            <a:ext cx="395230" cy="394680"/>
            <a:chOff x="0" y="0"/>
            <a:chExt cx="526974" cy="526240"/>
          </a:xfrm>
        </p:grpSpPr>
        <p:grpSp>
          <p:nvGrpSpPr>
            <p:cNvPr name="Group 557" id="557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58" id="55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59" id="559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42</a:t>
              </a:r>
            </a:p>
          </p:txBody>
        </p:sp>
      </p:grpSp>
      <p:grpSp>
        <p:nvGrpSpPr>
          <p:cNvPr name="Group 560" id="560"/>
          <p:cNvGrpSpPr/>
          <p:nvPr/>
        </p:nvGrpSpPr>
        <p:grpSpPr>
          <a:xfrm rot="0">
            <a:off x="15345118" y="6842651"/>
            <a:ext cx="395230" cy="394680"/>
            <a:chOff x="0" y="0"/>
            <a:chExt cx="526974" cy="526240"/>
          </a:xfrm>
        </p:grpSpPr>
        <p:grpSp>
          <p:nvGrpSpPr>
            <p:cNvPr name="Group 561" id="561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62" id="56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63" id="563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43</a:t>
              </a:r>
            </a:p>
          </p:txBody>
        </p:sp>
      </p:grpSp>
      <p:grpSp>
        <p:nvGrpSpPr>
          <p:cNvPr name="Group 564" id="564"/>
          <p:cNvGrpSpPr/>
          <p:nvPr/>
        </p:nvGrpSpPr>
        <p:grpSpPr>
          <a:xfrm rot="0">
            <a:off x="15772756" y="6842651"/>
            <a:ext cx="395230" cy="394680"/>
            <a:chOff x="0" y="0"/>
            <a:chExt cx="526974" cy="526240"/>
          </a:xfrm>
        </p:grpSpPr>
        <p:grpSp>
          <p:nvGrpSpPr>
            <p:cNvPr name="Group 565" id="565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66" id="566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67" id="567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44</a:t>
              </a:r>
            </a:p>
          </p:txBody>
        </p:sp>
      </p:grpSp>
      <p:grpSp>
        <p:nvGrpSpPr>
          <p:cNvPr name="Group 568" id="568"/>
          <p:cNvGrpSpPr/>
          <p:nvPr/>
        </p:nvGrpSpPr>
        <p:grpSpPr>
          <a:xfrm rot="0">
            <a:off x="16213130" y="6842651"/>
            <a:ext cx="395230" cy="394680"/>
            <a:chOff x="0" y="0"/>
            <a:chExt cx="526974" cy="526240"/>
          </a:xfrm>
        </p:grpSpPr>
        <p:grpSp>
          <p:nvGrpSpPr>
            <p:cNvPr name="Group 569" id="569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70" id="570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71" id="571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45</a:t>
              </a:r>
            </a:p>
          </p:txBody>
        </p:sp>
      </p:grpSp>
      <p:grpSp>
        <p:nvGrpSpPr>
          <p:cNvPr name="Group 572" id="572"/>
          <p:cNvGrpSpPr/>
          <p:nvPr/>
        </p:nvGrpSpPr>
        <p:grpSpPr>
          <a:xfrm rot="0">
            <a:off x="16638457" y="6842651"/>
            <a:ext cx="395230" cy="394680"/>
            <a:chOff x="0" y="0"/>
            <a:chExt cx="526974" cy="526240"/>
          </a:xfrm>
        </p:grpSpPr>
        <p:grpSp>
          <p:nvGrpSpPr>
            <p:cNvPr name="Group 573" id="573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74" id="574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75" id="575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46</a:t>
              </a:r>
            </a:p>
          </p:txBody>
        </p:sp>
      </p:grpSp>
      <p:grpSp>
        <p:nvGrpSpPr>
          <p:cNvPr name="Group 576" id="576"/>
          <p:cNvGrpSpPr/>
          <p:nvPr/>
        </p:nvGrpSpPr>
        <p:grpSpPr>
          <a:xfrm rot="0">
            <a:off x="17063783" y="6842651"/>
            <a:ext cx="395230" cy="394680"/>
            <a:chOff x="0" y="0"/>
            <a:chExt cx="526974" cy="526240"/>
          </a:xfrm>
        </p:grpSpPr>
        <p:grpSp>
          <p:nvGrpSpPr>
            <p:cNvPr name="Group 577" id="577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78" id="578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79" id="579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47</a:t>
              </a:r>
            </a:p>
          </p:txBody>
        </p:sp>
      </p:grpSp>
      <p:grpSp>
        <p:nvGrpSpPr>
          <p:cNvPr name="Group 580" id="580"/>
          <p:cNvGrpSpPr/>
          <p:nvPr/>
        </p:nvGrpSpPr>
        <p:grpSpPr>
          <a:xfrm rot="0">
            <a:off x="17489109" y="6842651"/>
            <a:ext cx="395230" cy="394680"/>
            <a:chOff x="0" y="0"/>
            <a:chExt cx="526974" cy="526240"/>
          </a:xfrm>
        </p:grpSpPr>
        <p:grpSp>
          <p:nvGrpSpPr>
            <p:cNvPr name="Group 581" id="581"/>
            <p:cNvGrpSpPr/>
            <p:nvPr/>
          </p:nvGrpSpPr>
          <p:grpSpPr>
            <a:xfrm rot="0">
              <a:off x="0" y="0"/>
              <a:ext cx="526974" cy="526240"/>
              <a:chOff x="0" y="0"/>
              <a:chExt cx="4695406" cy="4688867"/>
            </a:xfrm>
          </p:grpSpPr>
          <p:sp>
            <p:nvSpPr>
              <p:cNvPr name="Freeform 582" id="582"/>
              <p:cNvSpPr/>
              <p:nvPr/>
            </p:nvSpPr>
            <p:spPr>
              <a:xfrm flipH="false" flipV="false" rot="0">
                <a:off x="0" y="0"/>
                <a:ext cx="4695406" cy="4688867"/>
              </a:xfrm>
              <a:custGeom>
                <a:avLst/>
                <a:gdLst/>
                <a:ahLst/>
                <a:cxnLst/>
                <a:rect r="r" b="b" t="t" l="l"/>
                <a:pathLst>
                  <a:path h="4688867" w="4695406">
                    <a:moveTo>
                      <a:pt x="4390606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4384067"/>
                    </a:lnTo>
                    <a:cubicBezTo>
                      <a:pt x="0" y="4552977"/>
                      <a:pt x="135890" y="4688867"/>
                      <a:pt x="304800" y="4688867"/>
                    </a:cubicBezTo>
                    <a:lnTo>
                      <a:pt x="4390606" y="4688867"/>
                    </a:lnTo>
                    <a:cubicBezTo>
                      <a:pt x="4559516" y="4688867"/>
                      <a:pt x="4695406" y="4552977"/>
                      <a:pt x="4695406" y="4384067"/>
                    </a:cubicBezTo>
                    <a:lnTo>
                      <a:pt x="4695406" y="304800"/>
                    </a:lnTo>
                    <a:cubicBezTo>
                      <a:pt x="4695406" y="135890"/>
                      <a:pt x="4559516" y="0"/>
                      <a:pt x="4390606" y="0"/>
                    </a:cubicBezTo>
                    <a:close/>
                  </a:path>
                </a:pathLst>
              </a:custGeom>
              <a:solidFill>
                <a:srgbClr val="BC7B6A"/>
              </a:solidFill>
            </p:spPr>
          </p:sp>
        </p:grpSp>
        <p:sp>
          <p:nvSpPr>
            <p:cNvPr name="TextBox 583" id="583"/>
            <p:cNvSpPr txBox="true"/>
            <p:nvPr/>
          </p:nvSpPr>
          <p:spPr>
            <a:xfrm rot="0">
              <a:off x="14334" y="55087"/>
              <a:ext cx="498306" cy="368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0"/>
                </a:lnSpc>
              </a:pPr>
              <a:r>
                <a:rPr lang="en-US" sz="1586">
                  <a:solidFill>
                    <a:srgbClr val="FFFFFF"/>
                  </a:solidFill>
                  <a:latin typeface="Linux Biolinum Bold"/>
                </a:rPr>
                <a:t>48</a:t>
              </a:r>
            </a:p>
          </p:txBody>
        </p:sp>
      </p:grpSp>
      <p:grpSp>
        <p:nvGrpSpPr>
          <p:cNvPr name="Group 584" id="584"/>
          <p:cNvGrpSpPr/>
          <p:nvPr/>
        </p:nvGrpSpPr>
        <p:grpSpPr>
          <a:xfrm rot="0">
            <a:off x="11081022" y="6420928"/>
            <a:ext cx="1670760" cy="389757"/>
            <a:chOff x="0" y="0"/>
            <a:chExt cx="19477474" cy="4543731"/>
          </a:xfrm>
        </p:grpSpPr>
        <p:sp>
          <p:nvSpPr>
            <p:cNvPr name="Freeform 585" id="585"/>
            <p:cNvSpPr/>
            <p:nvPr/>
          </p:nvSpPr>
          <p:spPr>
            <a:xfrm flipH="false" flipV="false" rot="0">
              <a:off x="0" y="0"/>
              <a:ext cx="19477475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477475">
                  <a:moveTo>
                    <a:pt x="1917267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172675" y="4543731"/>
                  </a:lnTo>
                  <a:cubicBezTo>
                    <a:pt x="19341584" y="4543731"/>
                    <a:pt x="19477475" y="4407841"/>
                    <a:pt x="19477475" y="4238931"/>
                  </a:cubicBezTo>
                  <a:lnTo>
                    <a:pt x="19477475" y="304800"/>
                  </a:lnTo>
                  <a:cubicBezTo>
                    <a:pt x="19477475" y="135890"/>
                    <a:pt x="19341584" y="0"/>
                    <a:pt x="19172675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586" id="586"/>
          <p:cNvSpPr txBox="true"/>
          <p:nvPr/>
        </p:nvSpPr>
        <p:spPr>
          <a:xfrm rot="0">
            <a:off x="11201662" y="6428773"/>
            <a:ext cx="1399671" cy="32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2"/>
              </a:lnSpc>
            </a:pPr>
            <a:r>
              <a:rPr lang="en-US" sz="1859">
                <a:solidFill>
                  <a:srgbClr val="FFFFFF"/>
                </a:solidFill>
                <a:latin typeface="The Seasons"/>
              </a:rPr>
              <a:t>Month 9</a:t>
            </a:r>
          </a:p>
        </p:txBody>
      </p:sp>
      <p:grpSp>
        <p:nvGrpSpPr>
          <p:cNvPr name="Group 587" id="587"/>
          <p:cNvGrpSpPr/>
          <p:nvPr/>
        </p:nvGrpSpPr>
        <p:grpSpPr>
          <a:xfrm rot="0">
            <a:off x="12783747" y="6420928"/>
            <a:ext cx="1676137" cy="389757"/>
            <a:chOff x="0" y="0"/>
            <a:chExt cx="19540160" cy="4543731"/>
          </a:xfrm>
        </p:grpSpPr>
        <p:sp>
          <p:nvSpPr>
            <p:cNvPr name="Freeform 588" id="588"/>
            <p:cNvSpPr/>
            <p:nvPr/>
          </p:nvSpPr>
          <p:spPr>
            <a:xfrm flipH="false" flipV="false" rot="0">
              <a:off x="0" y="0"/>
              <a:ext cx="19540159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540159">
                  <a:moveTo>
                    <a:pt x="1923535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235359" y="4543731"/>
                  </a:lnTo>
                  <a:cubicBezTo>
                    <a:pt x="19404270" y="4543731"/>
                    <a:pt x="19540159" y="4407841"/>
                    <a:pt x="19540159" y="4238931"/>
                  </a:cubicBezTo>
                  <a:lnTo>
                    <a:pt x="19540159" y="304800"/>
                  </a:lnTo>
                  <a:cubicBezTo>
                    <a:pt x="19540159" y="135890"/>
                    <a:pt x="19404270" y="0"/>
                    <a:pt x="19235359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589" id="589"/>
          <p:cNvSpPr txBox="true"/>
          <p:nvPr/>
        </p:nvSpPr>
        <p:spPr>
          <a:xfrm rot="0">
            <a:off x="12912579" y="6428773"/>
            <a:ext cx="1399671" cy="32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2"/>
              </a:lnSpc>
            </a:pPr>
            <a:r>
              <a:rPr lang="en-US" sz="1859">
                <a:solidFill>
                  <a:srgbClr val="FFFFFF"/>
                </a:solidFill>
                <a:latin typeface="The Seasons"/>
              </a:rPr>
              <a:t>Month 10</a:t>
            </a:r>
          </a:p>
        </p:txBody>
      </p:sp>
      <p:grpSp>
        <p:nvGrpSpPr>
          <p:cNvPr name="Group 590" id="590"/>
          <p:cNvGrpSpPr/>
          <p:nvPr/>
        </p:nvGrpSpPr>
        <p:grpSpPr>
          <a:xfrm rot="0">
            <a:off x="14510567" y="6422547"/>
            <a:ext cx="1670760" cy="389757"/>
            <a:chOff x="0" y="0"/>
            <a:chExt cx="19477474" cy="4543731"/>
          </a:xfrm>
        </p:grpSpPr>
        <p:sp>
          <p:nvSpPr>
            <p:cNvPr name="Freeform 591" id="591"/>
            <p:cNvSpPr/>
            <p:nvPr/>
          </p:nvSpPr>
          <p:spPr>
            <a:xfrm flipH="false" flipV="false" rot="0">
              <a:off x="0" y="0"/>
              <a:ext cx="19477475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477475">
                  <a:moveTo>
                    <a:pt x="1917267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172675" y="4543731"/>
                  </a:lnTo>
                  <a:cubicBezTo>
                    <a:pt x="19341584" y="4543731"/>
                    <a:pt x="19477475" y="4407841"/>
                    <a:pt x="19477475" y="4238931"/>
                  </a:cubicBezTo>
                  <a:lnTo>
                    <a:pt x="19477475" y="304800"/>
                  </a:lnTo>
                  <a:cubicBezTo>
                    <a:pt x="19477475" y="135890"/>
                    <a:pt x="19341584" y="0"/>
                    <a:pt x="19172675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592" id="592"/>
          <p:cNvSpPr txBox="true"/>
          <p:nvPr/>
        </p:nvSpPr>
        <p:spPr>
          <a:xfrm rot="0">
            <a:off x="14631207" y="6430391"/>
            <a:ext cx="1399671" cy="32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2"/>
              </a:lnSpc>
            </a:pPr>
            <a:r>
              <a:rPr lang="en-US" sz="1859">
                <a:solidFill>
                  <a:srgbClr val="FFFFFF"/>
                </a:solidFill>
                <a:latin typeface="The Seasons"/>
              </a:rPr>
              <a:t>Month 11</a:t>
            </a:r>
          </a:p>
        </p:txBody>
      </p:sp>
      <p:grpSp>
        <p:nvGrpSpPr>
          <p:cNvPr name="Group 593" id="593"/>
          <p:cNvGrpSpPr/>
          <p:nvPr/>
        </p:nvGrpSpPr>
        <p:grpSpPr>
          <a:xfrm rot="0">
            <a:off x="16213292" y="6422547"/>
            <a:ext cx="1676137" cy="389757"/>
            <a:chOff x="0" y="0"/>
            <a:chExt cx="19540160" cy="4543731"/>
          </a:xfrm>
        </p:grpSpPr>
        <p:sp>
          <p:nvSpPr>
            <p:cNvPr name="Freeform 594" id="594"/>
            <p:cNvSpPr/>
            <p:nvPr/>
          </p:nvSpPr>
          <p:spPr>
            <a:xfrm flipH="false" flipV="false" rot="0">
              <a:off x="0" y="0"/>
              <a:ext cx="19540159" cy="4543731"/>
            </a:xfrm>
            <a:custGeom>
              <a:avLst/>
              <a:gdLst/>
              <a:ahLst/>
              <a:cxnLst/>
              <a:rect r="r" b="b" t="t" l="l"/>
              <a:pathLst>
                <a:path h="4543731" w="19540159">
                  <a:moveTo>
                    <a:pt x="1923535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38931"/>
                  </a:lnTo>
                  <a:cubicBezTo>
                    <a:pt x="0" y="4407841"/>
                    <a:pt x="135890" y="4543731"/>
                    <a:pt x="304800" y="4543731"/>
                  </a:cubicBezTo>
                  <a:lnTo>
                    <a:pt x="19235359" y="4543731"/>
                  </a:lnTo>
                  <a:cubicBezTo>
                    <a:pt x="19404270" y="4543731"/>
                    <a:pt x="19540159" y="4407841"/>
                    <a:pt x="19540159" y="4238931"/>
                  </a:cubicBezTo>
                  <a:lnTo>
                    <a:pt x="19540159" y="304800"/>
                  </a:lnTo>
                  <a:cubicBezTo>
                    <a:pt x="19540159" y="135890"/>
                    <a:pt x="19404270" y="0"/>
                    <a:pt x="19235359" y="0"/>
                  </a:cubicBezTo>
                  <a:close/>
                </a:path>
              </a:pathLst>
            </a:custGeom>
            <a:solidFill>
              <a:srgbClr val="8F5546"/>
            </a:solidFill>
          </p:spPr>
        </p:sp>
      </p:grpSp>
      <p:sp>
        <p:nvSpPr>
          <p:cNvPr name="TextBox 595" id="595"/>
          <p:cNvSpPr txBox="true"/>
          <p:nvPr/>
        </p:nvSpPr>
        <p:spPr>
          <a:xfrm rot="0">
            <a:off x="16342124" y="6430391"/>
            <a:ext cx="1399671" cy="32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2"/>
              </a:lnSpc>
            </a:pPr>
            <a:r>
              <a:rPr lang="en-US" sz="1859">
                <a:solidFill>
                  <a:srgbClr val="FFFFFF"/>
                </a:solidFill>
                <a:latin typeface="The Seasons"/>
              </a:rPr>
              <a:t>Month 12</a:t>
            </a:r>
          </a:p>
        </p:txBody>
      </p:sp>
      <p:sp>
        <p:nvSpPr>
          <p:cNvPr name="TextBox 596" id="596"/>
          <p:cNvSpPr txBox="true"/>
          <p:nvPr/>
        </p:nvSpPr>
        <p:spPr>
          <a:xfrm rot="0">
            <a:off x="2034430" y="665227"/>
            <a:ext cx="14219140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91612F"/>
                </a:solidFill>
                <a:latin typeface="Linux Biolinum"/>
              </a:rPr>
              <a:t>Outsourcing during development: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222130" y="-248092"/>
            <a:ext cx="1691219" cy="4627715"/>
          </a:xfrm>
          <a:custGeom>
            <a:avLst/>
            <a:gdLst/>
            <a:ahLst/>
            <a:cxnLst/>
            <a:rect r="r" b="b" t="t" l="l"/>
            <a:pathLst>
              <a:path h="4627715" w="1691219">
                <a:moveTo>
                  <a:pt x="1691219" y="0"/>
                </a:moveTo>
                <a:lnTo>
                  <a:pt x="0" y="0"/>
                </a:lnTo>
                <a:lnTo>
                  <a:pt x="0" y="4627715"/>
                </a:lnTo>
                <a:lnTo>
                  <a:pt x="1691219" y="4627715"/>
                </a:lnTo>
                <a:lnTo>
                  <a:pt x="16912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5760" y="-1465390"/>
            <a:ext cx="3583276" cy="3531156"/>
          </a:xfrm>
          <a:custGeom>
            <a:avLst/>
            <a:gdLst/>
            <a:ahLst/>
            <a:cxnLst/>
            <a:rect r="r" b="b" t="t" l="l"/>
            <a:pathLst>
              <a:path h="3531156" w="3583276">
                <a:moveTo>
                  <a:pt x="0" y="0"/>
                </a:moveTo>
                <a:lnTo>
                  <a:pt x="3583276" y="0"/>
                </a:lnTo>
                <a:lnTo>
                  <a:pt x="3583276" y="3531156"/>
                </a:lnTo>
                <a:lnTo>
                  <a:pt x="0" y="3531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0009" y="2902676"/>
            <a:ext cx="2952552" cy="2482385"/>
            <a:chOff x="0" y="0"/>
            <a:chExt cx="812200" cy="682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2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200">
                  <a:moveTo>
                    <a:pt x="0" y="0"/>
                  </a:moveTo>
                  <a:lnTo>
                    <a:pt x="609000" y="0"/>
                  </a:lnTo>
                  <a:lnTo>
                    <a:pt x="812200" y="341432"/>
                  </a:lnTo>
                  <a:lnTo>
                    <a:pt x="6090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77800" y="-47625"/>
              <a:ext cx="5582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BC7B6A"/>
                  </a:solidFill>
                  <a:latin typeface="Fredoka One"/>
                </a:rPr>
                <a:t>Market research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40723" y="2905074"/>
            <a:ext cx="2954734" cy="2482385"/>
            <a:chOff x="0" y="0"/>
            <a:chExt cx="812800" cy="682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77800" y="-57150"/>
              <a:ext cx="558800" cy="740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2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 Marketing and Sales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156530" y="2905074"/>
            <a:ext cx="2954734" cy="2482385"/>
            <a:chOff x="0" y="0"/>
            <a:chExt cx="812800" cy="6828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 Bold"/>
                </a:rPr>
                <a:t>Customer Feedback and Analysis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82520" y="2905074"/>
            <a:ext cx="2888473" cy="1132285"/>
            <a:chOff x="0" y="0"/>
            <a:chExt cx="870998" cy="341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0998" cy="341432"/>
            </a:xfrm>
            <a:custGeom>
              <a:avLst/>
              <a:gdLst/>
              <a:ahLst/>
              <a:cxnLst/>
              <a:rect r="r" b="b" t="t" l="l"/>
              <a:pathLst>
                <a:path h="341432" w="870998">
                  <a:moveTo>
                    <a:pt x="667798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870998" y="341432"/>
                  </a:lnTo>
                  <a:lnTo>
                    <a:pt x="667798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47625"/>
              <a:ext cx="667798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Delivery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382520" y="4258831"/>
            <a:ext cx="2875537" cy="1128628"/>
            <a:chOff x="0" y="0"/>
            <a:chExt cx="869907" cy="3414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App Download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291464" y="2905074"/>
            <a:ext cx="5271782" cy="1132285"/>
            <a:chOff x="0" y="0"/>
            <a:chExt cx="1589667" cy="34143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89667" cy="341432"/>
            </a:xfrm>
            <a:custGeom>
              <a:avLst/>
              <a:gdLst/>
              <a:ahLst/>
              <a:cxnLst/>
              <a:rect r="r" b="b" t="t" l="l"/>
              <a:pathLst>
                <a:path h="341432" w="1589667">
                  <a:moveTo>
                    <a:pt x="1386467" y="0"/>
                  </a:moveTo>
                  <a:lnTo>
                    <a:pt x="0" y="0"/>
                  </a:lnTo>
                  <a:lnTo>
                    <a:pt x="203200" y="341432"/>
                  </a:lnTo>
                  <a:lnTo>
                    <a:pt x="1589667" y="341432"/>
                  </a:lnTo>
                  <a:lnTo>
                    <a:pt x="1386467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138646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"/>
                </a:rPr>
                <a:t>Purchase device orders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317336" y="4256433"/>
            <a:ext cx="2875537" cy="1128628"/>
            <a:chOff x="0" y="0"/>
            <a:chExt cx="869907" cy="3414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EBCD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 Update Virtual Services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42442" y="2900278"/>
            <a:ext cx="2954734" cy="2482385"/>
            <a:chOff x="0" y="0"/>
            <a:chExt cx="812800" cy="68286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682864"/>
            </a:xfrm>
            <a:custGeom>
              <a:avLst/>
              <a:gdLst/>
              <a:ahLst/>
              <a:cxnLst/>
              <a:rect r="r" b="b" t="t" l="l"/>
              <a:pathLst>
                <a:path h="682864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341432"/>
                  </a:lnTo>
                  <a:lnTo>
                    <a:pt x="609600" y="682864"/>
                  </a:lnTo>
                  <a:lnTo>
                    <a:pt x="0" y="682864"/>
                  </a:lnTo>
                  <a:lnTo>
                    <a:pt x="203200" y="34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77800" y="-47625"/>
              <a:ext cx="558800" cy="730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C7B6A"/>
                  </a:solidFill>
                  <a:latin typeface="Fredoka One"/>
                </a:rPr>
                <a:t>After Sales Support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687708" y="4254035"/>
            <a:ext cx="2875537" cy="1128628"/>
            <a:chOff x="0" y="0"/>
            <a:chExt cx="869907" cy="3414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  Registration on servers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6736" y="5462625"/>
            <a:ext cx="2875537" cy="1128628"/>
            <a:chOff x="0" y="0"/>
            <a:chExt cx="869907" cy="34143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69907" cy="341432"/>
            </a:xfrm>
            <a:custGeom>
              <a:avLst/>
              <a:gdLst/>
              <a:ahLst/>
              <a:cxnLst/>
              <a:rect r="r" b="b" t="t" l="l"/>
              <a:pathLst>
                <a:path h="341432" w="869907">
                  <a:moveTo>
                    <a:pt x="203200" y="0"/>
                  </a:moveTo>
                  <a:lnTo>
                    <a:pt x="869907" y="0"/>
                  </a:lnTo>
                  <a:lnTo>
                    <a:pt x="666707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666707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Market Study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576401" y="5462625"/>
            <a:ext cx="5294241" cy="1128628"/>
            <a:chOff x="0" y="0"/>
            <a:chExt cx="1601612" cy="34143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601612" cy="341432"/>
            </a:xfrm>
            <a:custGeom>
              <a:avLst/>
              <a:gdLst/>
              <a:ahLst/>
              <a:cxnLst/>
              <a:rect r="r" b="b" t="t" l="l"/>
              <a:pathLst>
                <a:path h="341432" w="1601612">
                  <a:moveTo>
                    <a:pt x="203200" y="0"/>
                  </a:moveTo>
                  <a:lnTo>
                    <a:pt x="1601612" y="0"/>
                  </a:lnTo>
                  <a:lnTo>
                    <a:pt x="1398412" y="341432"/>
                  </a:lnTo>
                  <a:lnTo>
                    <a:pt x="0" y="3414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9540"/>
            </a:solidFill>
            <a:ln w="38100" cap="sq">
              <a:solidFill>
                <a:srgbClr val="BC7B6A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101600" y="-47625"/>
              <a:ext cx="1398412" cy="38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BC7B6A"/>
                  </a:solidFill>
                  <a:latin typeface="Fredoka One Bold"/>
                </a:rPr>
                <a:t>Web Maintenance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-5400000">
            <a:off x="10770931" y="83444"/>
            <a:ext cx="1513905" cy="2288711"/>
            <a:chOff x="0" y="0"/>
            <a:chExt cx="8816934" cy="1332938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816934" cy="13329380"/>
            </a:xfrm>
            <a:custGeom>
              <a:avLst/>
              <a:gdLst/>
              <a:ahLst/>
              <a:cxnLst/>
              <a:rect r="r" b="b" t="t" l="l"/>
              <a:pathLst>
                <a:path h="13329380" w="8816934">
                  <a:moveTo>
                    <a:pt x="851213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024580"/>
                  </a:lnTo>
                  <a:cubicBezTo>
                    <a:pt x="0" y="13193489"/>
                    <a:pt x="135890" y="13329380"/>
                    <a:pt x="304800" y="13329380"/>
                  </a:cubicBezTo>
                  <a:lnTo>
                    <a:pt x="8512134" y="13329380"/>
                  </a:lnTo>
                  <a:cubicBezTo>
                    <a:pt x="8681044" y="13329380"/>
                    <a:pt x="8816934" y="13193489"/>
                    <a:pt x="8816934" y="13024580"/>
                  </a:cubicBezTo>
                  <a:lnTo>
                    <a:pt x="8816934" y="304800"/>
                  </a:lnTo>
                  <a:cubicBezTo>
                    <a:pt x="8816934" y="135890"/>
                    <a:pt x="8681044" y="0"/>
                    <a:pt x="8512134" y="0"/>
                  </a:cubicBezTo>
                  <a:close/>
                </a:path>
              </a:pathLst>
            </a:custGeom>
            <a:solidFill>
              <a:srgbClr val="BC7B6A">
                <a:alpha val="19608"/>
              </a:srgbClr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0494559" y="925511"/>
            <a:ext cx="273435" cy="432003"/>
            <a:chOff x="0" y="0"/>
            <a:chExt cx="698500" cy="110356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98500" cy="1103568"/>
            </a:xfrm>
            <a:custGeom>
              <a:avLst/>
              <a:gdLst/>
              <a:ahLst/>
              <a:cxnLst/>
              <a:rect r="r" b="b" t="t" l="l"/>
              <a:pathLst>
                <a:path h="1103568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00368"/>
                  </a:lnTo>
                  <a:lnTo>
                    <a:pt x="349250" y="1103568"/>
                  </a:lnTo>
                  <a:lnTo>
                    <a:pt x="0" y="900368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3954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111125"/>
              <a:ext cx="698500" cy="85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5400000">
            <a:off x="10502922" y="1447084"/>
            <a:ext cx="273435" cy="448730"/>
            <a:chOff x="0" y="0"/>
            <a:chExt cx="698500" cy="114629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98500" cy="1146295"/>
            </a:xfrm>
            <a:custGeom>
              <a:avLst/>
              <a:gdLst/>
              <a:ahLst/>
              <a:cxnLst/>
              <a:rect r="r" b="b" t="t" l="l"/>
              <a:pathLst>
                <a:path h="1146295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943095"/>
                  </a:lnTo>
                  <a:lnTo>
                    <a:pt x="349250" y="1146295"/>
                  </a:lnTo>
                  <a:lnTo>
                    <a:pt x="0" y="943095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EBCD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111125"/>
              <a:ext cx="698500" cy="895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-3480864" y="-936530"/>
            <a:ext cx="6273460" cy="2877950"/>
          </a:xfrm>
          <a:custGeom>
            <a:avLst/>
            <a:gdLst/>
            <a:ahLst/>
            <a:cxnLst/>
            <a:rect r="r" b="b" t="t" l="l"/>
            <a:pathLst>
              <a:path h="2877950" w="6273460">
                <a:moveTo>
                  <a:pt x="0" y="0"/>
                </a:moveTo>
                <a:lnTo>
                  <a:pt x="6273460" y="0"/>
                </a:lnTo>
                <a:lnTo>
                  <a:pt x="6273460" y="2877950"/>
                </a:lnTo>
                <a:lnTo>
                  <a:pt x="0" y="2877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283019">
            <a:off x="2879643" y="1388062"/>
            <a:ext cx="6802175" cy="586688"/>
          </a:xfrm>
          <a:custGeom>
            <a:avLst/>
            <a:gdLst/>
            <a:ahLst/>
            <a:cxnLst/>
            <a:rect r="r" b="b" t="t" l="l"/>
            <a:pathLst>
              <a:path h="586688" w="6802175">
                <a:moveTo>
                  <a:pt x="0" y="0"/>
                </a:moveTo>
                <a:lnTo>
                  <a:pt x="6802175" y="0"/>
                </a:lnTo>
                <a:lnTo>
                  <a:pt x="6802175" y="586688"/>
                </a:lnTo>
                <a:lnTo>
                  <a:pt x="0" y="586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503478" y="6560544"/>
            <a:ext cx="1676040" cy="590990"/>
          </a:xfrm>
          <a:custGeom>
            <a:avLst/>
            <a:gdLst/>
            <a:ahLst/>
            <a:cxnLst/>
            <a:rect r="r" b="b" t="t" l="l"/>
            <a:pathLst>
              <a:path h="590990" w="1676040">
                <a:moveTo>
                  <a:pt x="0" y="0"/>
                </a:moveTo>
                <a:lnTo>
                  <a:pt x="1676040" y="0"/>
                </a:lnTo>
                <a:lnTo>
                  <a:pt x="1676040" y="590990"/>
                </a:lnTo>
                <a:lnTo>
                  <a:pt x="0" y="5909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3222419" y="6591253"/>
            <a:ext cx="1064073" cy="638444"/>
          </a:xfrm>
          <a:custGeom>
            <a:avLst/>
            <a:gdLst/>
            <a:ahLst/>
            <a:cxnLst/>
            <a:rect r="r" b="b" t="t" l="l"/>
            <a:pathLst>
              <a:path h="638444" w="1064073">
                <a:moveTo>
                  <a:pt x="0" y="0"/>
                </a:moveTo>
                <a:lnTo>
                  <a:pt x="1064074" y="0"/>
                </a:lnTo>
                <a:lnTo>
                  <a:pt x="1064074" y="638444"/>
                </a:lnTo>
                <a:lnTo>
                  <a:pt x="0" y="6384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5100978" y="6315582"/>
            <a:ext cx="2155274" cy="1017906"/>
          </a:xfrm>
          <a:custGeom>
            <a:avLst/>
            <a:gdLst/>
            <a:ahLst/>
            <a:cxnLst/>
            <a:rect r="r" b="b" t="t" l="l"/>
            <a:pathLst>
              <a:path h="1017906" w="2155274">
                <a:moveTo>
                  <a:pt x="0" y="0"/>
                </a:moveTo>
                <a:lnTo>
                  <a:pt x="2155274" y="0"/>
                </a:lnTo>
                <a:lnTo>
                  <a:pt x="2155274" y="1017906"/>
                </a:lnTo>
                <a:lnTo>
                  <a:pt x="0" y="1017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486" r="0" b="-1486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0639640" y="2335044"/>
            <a:ext cx="1733540" cy="488428"/>
          </a:xfrm>
          <a:custGeom>
            <a:avLst/>
            <a:gdLst/>
            <a:ahLst/>
            <a:cxnLst/>
            <a:rect r="r" b="b" t="t" l="l"/>
            <a:pathLst>
              <a:path h="488428" w="1733540">
                <a:moveTo>
                  <a:pt x="0" y="0"/>
                </a:moveTo>
                <a:lnTo>
                  <a:pt x="1733539" y="0"/>
                </a:lnTo>
                <a:lnTo>
                  <a:pt x="1733539" y="488428"/>
                </a:lnTo>
                <a:lnTo>
                  <a:pt x="0" y="4884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3950086" y="2347737"/>
            <a:ext cx="3135445" cy="463040"/>
          </a:xfrm>
          <a:custGeom>
            <a:avLst/>
            <a:gdLst/>
            <a:ahLst/>
            <a:cxnLst/>
            <a:rect r="r" b="b" t="t" l="l"/>
            <a:pathLst>
              <a:path h="463040" w="3135445">
                <a:moveTo>
                  <a:pt x="0" y="0"/>
                </a:moveTo>
                <a:lnTo>
                  <a:pt x="3135445" y="0"/>
                </a:lnTo>
                <a:lnTo>
                  <a:pt x="3135445" y="463041"/>
                </a:lnTo>
                <a:lnTo>
                  <a:pt x="0" y="4630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767412" y="462113"/>
            <a:ext cx="1085293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91612F"/>
                </a:solidFill>
                <a:latin typeface="Linux Biolinum"/>
              </a:rPr>
              <a:t>Outsourcing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924209" y="1498982"/>
            <a:ext cx="1655689" cy="34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1"/>
              </a:lnSpc>
            </a:pPr>
            <a:r>
              <a:rPr lang="en-US" sz="1972">
                <a:solidFill>
                  <a:srgbClr val="BC7B6A"/>
                </a:solidFill>
                <a:latin typeface="The Seasons"/>
              </a:rPr>
              <a:t>PocketPaw Co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985490" y="957170"/>
            <a:ext cx="1460878" cy="34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1"/>
              </a:lnSpc>
            </a:pPr>
            <a:r>
              <a:rPr lang="en-US" sz="1972">
                <a:solidFill>
                  <a:srgbClr val="BC7B6A"/>
                </a:solidFill>
                <a:latin typeface="The Seasons"/>
              </a:rPr>
              <a:t>Outsourcing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924209" y="513187"/>
            <a:ext cx="1191851" cy="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6"/>
              </a:lnSpc>
            </a:pPr>
            <a:r>
              <a:rPr lang="en-US" sz="2518" u="sng">
                <a:solidFill>
                  <a:srgbClr val="8F5546"/>
                </a:solidFill>
                <a:latin typeface="Linux Biolinum Bold"/>
              </a:rPr>
              <a:t>Legend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26478" y="7497605"/>
            <a:ext cx="3527978" cy="168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>
                <a:solidFill>
                  <a:srgbClr val="BC7B6A"/>
                </a:solidFill>
                <a:latin typeface="Assistant Regular Bold"/>
              </a:rPr>
              <a:t>Market Study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Reliable study.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Done by specialized company.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Let us estimate servers and purchases.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754456" y="7488080"/>
            <a:ext cx="3526705" cy="263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>
                <a:solidFill>
                  <a:srgbClr val="BC7B6A"/>
                </a:solidFill>
                <a:latin typeface="Assistant Regular Bold"/>
              </a:rPr>
              <a:t>Purchase Orders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Reduce expenses related to:</a:t>
            </a:r>
          </a:p>
          <a:p>
            <a:pPr algn="just">
              <a:lnSpc>
                <a:spcPts val="2526"/>
              </a:lnSpc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                 - </a:t>
            </a:r>
            <a:r>
              <a:rPr lang="en-US" sz="1804">
                <a:solidFill>
                  <a:srgbClr val="CCA995"/>
                </a:solidFill>
                <a:latin typeface="Assistant Regular"/>
              </a:rPr>
              <a:t>Factories.</a:t>
            </a:r>
          </a:p>
          <a:p>
            <a:pPr algn="just">
              <a:lnSpc>
                <a:spcPts val="2526"/>
              </a:lnSpc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                 - </a:t>
            </a:r>
            <a:r>
              <a:rPr lang="en-US" sz="1804">
                <a:solidFill>
                  <a:srgbClr val="CCA995"/>
                </a:solidFill>
                <a:latin typeface="Assistant Regular"/>
              </a:rPr>
              <a:t>Human resources.</a:t>
            </a:r>
          </a:p>
          <a:p>
            <a:pPr algn="just">
              <a:lnSpc>
                <a:spcPts val="2526"/>
              </a:lnSpc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                 - </a:t>
            </a:r>
            <a:r>
              <a:rPr lang="en-US" sz="1804">
                <a:solidFill>
                  <a:srgbClr val="CCA995"/>
                </a:solidFill>
                <a:latin typeface="Assistant Regular"/>
              </a:rPr>
              <a:t>Logistics.</a:t>
            </a:r>
          </a:p>
          <a:p>
            <a:pPr algn="just">
              <a:lnSpc>
                <a:spcPts val="2526"/>
              </a:lnSpc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                 - </a:t>
            </a:r>
            <a:r>
              <a:rPr lang="en-US" sz="1804">
                <a:solidFill>
                  <a:srgbClr val="CCA995"/>
                </a:solidFill>
                <a:latin typeface="Assistant Regular"/>
              </a:rPr>
              <a:t>Product manufacturing.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Provides quality.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Let us focus on the APP.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338311" y="7497605"/>
            <a:ext cx="3526705" cy="231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>
                <a:solidFill>
                  <a:srgbClr val="BC7B6A"/>
                </a:solidFill>
                <a:latin typeface="Assistant Regular Bold"/>
              </a:rPr>
              <a:t>Maintenance and Servers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Reduces workload.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Provides technical support related to web services.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Avoids the expenses related to buying and managing the servers.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954170" y="7497605"/>
            <a:ext cx="3526705" cy="231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>
                <a:solidFill>
                  <a:srgbClr val="BC7B6A"/>
                </a:solidFill>
                <a:latin typeface="Assistant Regular Bold"/>
              </a:rPr>
              <a:t>Delivery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Provides the required infrastructure.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Adds value by reducing delays in deliveries.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Reduces the logistics of the distribution.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534818" y="7478422"/>
            <a:ext cx="3526705" cy="231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>
                <a:solidFill>
                  <a:srgbClr val="BC7B6A"/>
                </a:solidFill>
                <a:latin typeface="Assistant Regular Bold"/>
              </a:rPr>
              <a:t>After Sales Support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Provides to the customer a faster technical support without needing to recluit more employees.</a:t>
            </a:r>
          </a:p>
          <a:p>
            <a:pPr algn="just" marL="389598" indent="-194799" lvl="1">
              <a:lnSpc>
                <a:spcPts val="2526"/>
              </a:lnSpc>
              <a:buFont typeface="Arial"/>
              <a:buChar char="•"/>
            </a:pPr>
            <a:r>
              <a:rPr lang="en-US" sz="1804">
                <a:solidFill>
                  <a:srgbClr val="CCA995"/>
                </a:solidFill>
                <a:latin typeface="Assistant Regular"/>
              </a:rPr>
              <a:t>Adds a FAQ and a support bot to the minor and common issues.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141654" y="6587609"/>
            <a:ext cx="7668524" cy="86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59"/>
              </a:lnSpc>
            </a:pPr>
            <a:r>
              <a:rPr lang="en-US" sz="6359">
                <a:solidFill>
                  <a:srgbClr val="91612F"/>
                </a:solidFill>
                <a:latin typeface="Linux Biolinum"/>
              </a:rPr>
              <a:t>Reasons to outsource: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DAFZ_qevMqU</dc:identifier>
  <dcterms:modified xsi:type="dcterms:W3CDTF">2011-08-01T06:04:30Z</dcterms:modified>
  <cp:revision>1</cp:revision>
  <dc:title>PocketPaw ICT Systems</dc:title>
</cp:coreProperties>
</file>