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454400"/>
            <a:ext cx="90712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use the state-of-the art technique applied to a new domain (faces and caricatures)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4572000" y="5943600"/>
            <a:ext cx="46630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690280" y="3941640"/>
            <a:ext cx="1333080" cy="13618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5943600" y="3970440"/>
            <a:ext cx="1323720" cy="13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Customizations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Improvements: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there’s no shape modification → CariGAN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65760" y="4297680"/>
            <a:ext cx="8974440" cy="30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454400"/>
            <a:ext cx="90712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Domains of the pretrained networks: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991080" y="4480560"/>
            <a:ext cx="7695720" cy="23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Vanilla cycleGAN 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Prohibitive in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868760" y="4114800"/>
            <a:ext cx="6086520" cy="305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Vanilla cycleGAN 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Prohibitive in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68760" y="4114800"/>
            <a:ext cx="6086520" cy="305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Vanilla cycleGAN 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Prohibitive in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68760" y="4114800"/>
            <a:ext cx="6086520" cy="305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837320" y="2468880"/>
            <a:ext cx="5038200" cy="46861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cycleGAN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Vanilla cycleGAN usage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Bad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prohibitive in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Customizations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Input size reduction to 64x64 pixels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Feasible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Blurry images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86000" y="4754880"/>
            <a:ext cx="4756320" cy="237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Customizations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G and D networks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networks are built and trained from scratch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pooling layers found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188720" y="4378320"/>
            <a:ext cx="7657920" cy="293688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6309360" y="1682280"/>
            <a:ext cx="2399760" cy="135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Replica - Customizations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504000" y="168228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Modify G and D networks: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ResNetBlocks in Generative network (default is 9)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downsampling layers in ResNet, consisting of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Convolution, normalization and Relu (default value is 2)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number of discriminator layers in Discriminative network (default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is 3)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parameter that affects the number of layer’s outputs of the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discriminative networks (minimum discriminator layer output default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is 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parameters ndf and ngf that affect the number of layers outputs in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generative and discriminative networks (default value is 128 and </a:t>
            </a: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128)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925000" y="5394960"/>
            <a:ext cx="4024440" cy="201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2018-12-13T13:01:45Z</dcterms:created>
  <dc:creator/>
  <dc:description/>
  <dc:language>en-US</dc:language>
  <cp:lastModifiedBy/>
  <dcterms:modified xsi:type="dcterms:W3CDTF">2018-12-15T23:56:56Z</dcterms:modified>
  <cp:revision>5</cp:revision>
  <dc:subject/>
  <dc:title/>
</cp:coreProperties>
</file>