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4" r:id="rId3"/>
    <p:sldId id="272" r:id="rId4"/>
  </p:sldIdLst>
  <p:sldSz cx="14630400" cy="8229600"/>
  <p:notesSz cx="8229600" cy="14630400"/>
  <p:embeddedFontLst>
    <p:embeddedFont>
      <p:font typeface="Montserrat Alternates Black" panose="020B0604020202020204" charset="0"/>
      <p:bold r:id="rId7"/>
      <p:boldItalic r:id="rId8"/>
    </p:embeddedFont>
    <p:embeddedFont>
      <p:font typeface="Montserrat Alternates Medium" panose="020B0604020202020204" charset="0"/>
      <p:regular r:id="rId9"/>
      <p:italic r:id="rId10"/>
    </p:embeddedFont>
    <p:embeddedFont>
      <p:font typeface="Montserrat ExtraBold" panose="00000900000000000000" pitchFamily="2" charset="0"/>
      <p:bold r:id="rId11"/>
      <p:boldItalic r:id="rId12"/>
    </p:embeddedFont>
  </p:embeddedFontLst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5" d="100"/>
          <a:sy n="35" d="100"/>
        </p:scale>
        <p:origin x="315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FA8DBE8-C6ED-5632-7253-A8A2BA3ED5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0DC3269-1131-4F40-AB64-CC00BB8D7A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2CF11-ED48-4E11-A43E-82881C977B5A}" type="datetimeFigureOut">
              <a:rPr lang="es-NI" smtClean="0"/>
              <a:t>3/6/2025</a:t>
            </a:fld>
            <a:endParaRPr lang="es-NI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A8847C-0F6E-5761-99EA-83DE5C9094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95C045-AD5A-BE72-C18D-D19E6A9027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6DA5B-8034-475A-AE39-B24F72DC7195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8211422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729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505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148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43A77111-D466-D08F-D3FB-BEAC6C0CC38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4"/>
            <a:ext cx="14630400" cy="82285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15200" y="1489991"/>
            <a:ext cx="5856514" cy="25377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5400" dirty="0">
                <a:solidFill>
                  <a:srgbClr val="153455"/>
                </a:solidFill>
                <a:latin typeface="Montserrat Alternates Black" panose="00000A00000000000000" pitchFamily="50" charset="0"/>
                <a:ea typeface="Open Sans ExtraBold" pitchFamily="2" charset="0"/>
                <a:cs typeface="Open Sans ExtraBold" pitchFamily="2" charset="0"/>
              </a:rPr>
              <a:t>Tema</a:t>
            </a:r>
          </a:p>
        </p:txBody>
      </p:sp>
      <p:sp>
        <p:nvSpPr>
          <p:cNvPr id="4" name="Text 1"/>
          <p:cNvSpPr/>
          <p:nvPr/>
        </p:nvSpPr>
        <p:spPr>
          <a:xfrm>
            <a:off x="7315201" y="4800600"/>
            <a:ext cx="5856514" cy="24030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dirty="0" err="1">
                <a:solidFill>
                  <a:srgbClr val="3C3939"/>
                </a:solidFill>
                <a:latin typeface="Montserrat Alternates Medium" panose="00000600000000000000" pitchFamily="50" charset="0"/>
                <a:ea typeface="Roboto" pitchFamily="34" charset="-122"/>
                <a:cs typeface="Roboto" pitchFamily="34" charset="-120"/>
              </a:rPr>
              <a:t>Integrantes</a:t>
            </a:r>
            <a:r>
              <a:rPr lang="en-US" dirty="0">
                <a:solidFill>
                  <a:srgbClr val="3C3939"/>
                </a:solidFill>
                <a:latin typeface="Montserrat Alternates Medium" panose="00000600000000000000" pitchFamily="50" charset="0"/>
                <a:ea typeface="Roboto" pitchFamily="34" charset="-122"/>
                <a:cs typeface="Roboto" pitchFamily="34" charset="-120"/>
              </a:rPr>
              <a:t> del </a:t>
            </a:r>
            <a:r>
              <a:rPr lang="en-US" dirty="0" err="1">
                <a:solidFill>
                  <a:srgbClr val="3C3939"/>
                </a:solidFill>
                <a:latin typeface="Montserrat Alternates Medium" panose="00000600000000000000" pitchFamily="50" charset="0"/>
                <a:ea typeface="Roboto" pitchFamily="34" charset="-122"/>
                <a:cs typeface="Roboto" pitchFamily="34" charset="-120"/>
              </a:rPr>
              <a:t>equipo</a:t>
            </a:r>
            <a:r>
              <a:rPr lang="en-US" dirty="0">
                <a:solidFill>
                  <a:srgbClr val="3C3939"/>
                </a:solidFill>
                <a:latin typeface="Montserrat Alternates Medium" panose="00000600000000000000" pitchFamily="50" charset="0"/>
                <a:ea typeface="Roboto" pitchFamily="34" charset="-122"/>
                <a:cs typeface="Roboto" pitchFamily="34" charset="-120"/>
              </a:rPr>
              <a:t>:</a:t>
            </a:r>
          </a:p>
          <a:p>
            <a:pPr marL="285750" indent="-285750" algn="just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939"/>
                </a:solidFill>
                <a:latin typeface="Montserrat Alternates Medium" panose="00000600000000000000" pitchFamily="50" charset="0"/>
                <a:ea typeface="Roboto" pitchFamily="34" charset="-122"/>
                <a:cs typeface="Roboto" pitchFamily="34" charset="-120"/>
              </a:rPr>
              <a:t>Carnet – Nombre</a:t>
            </a:r>
          </a:p>
          <a:p>
            <a:pPr marL="285750" indent="-285750" algn="just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939"/>
                </a:solidFill>
                <a:latin typeface="Montserrat Alternates Medium" panose="00000600000000000000" pitchFamily="50" charset="0"/>
                <a:ea typeface="Roboto" pitchFamily="34" charset="-122"/>
                <a:cs typeface="Roboto" pitchFamily="34" charset="-120"/>
              </a:rPr>
              <a:t>Carnet - Nombre</a:t>
            </a:r>
            <a:endParaRPr lang="en-US" dirty="0">
              <a:latin typeface="Montserrat Alternates Medium" panose="00000600000000000000" pitchFamily="50" charset="0"/>
            </a:endParaRPr>
          </a:p>
          <a:p>
            <a:pPr marL="285750" indent="-285750" algn="just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C3939"/>
                </a:solidFill>
                <a:latin typeface="Montserrat Alternates Medium" panose="00000600000000000000" pitchFamily="50" charset="0"/>
                <a:ea typeface="Roboto" pitchFamily="34" charset="-122"/>
                <a:cs typeface="Roboto" pitchFamily="34" charset="-120"/>
              </a:rPr>
              <a:t>Carnet - Nombre</a:t>
            </a:r>
            <a:endParaRPr lang="en-US" dirty="0">
              <a:latin typeface="Montserrat Alternates Medium" panose="00000600000000000000" pitchFamily="50" charset="0"/>
            </a:endParaRPr>
          </a:p>
          <a:p>
            <a:pPr marL="285750" indent="-285750" algn="just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dirty="0">
              <a:latin typeface="Montserrat Alternates Medium" panose="00000600000000000000" pitchFamily="50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793790" y="624256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828" y="0"/>
            <a:ext cx="14626743" cy="822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n 2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276487D5-6E13-C1DD-81CC-7DD6E4A6841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t="19"/>
          <a:stretch/>
        </p:blipFill>
        <p:spPr>
          <a:xfrm>
            <a:off x="20" y="1538"/>
            <a:ext cx="14630380" cy="8228062"/>
          </a:xfrm>
          <a:prstGeom prst="rect">
            <a:avLst/>
          </a:prstGeom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5E1C7C99-08E6-AD6F-6A0F-43C027F101B4}"/>
              </a:ext>
            </a:extLst>
          </p:cNvPr>
          <p:cNvSpPr/>
          <p:nvPr/>
        </p:nvSpPr>
        <p:spPr>
          <a:xfrm>
            <a:off x="6379960" y="940491"/>
            <a:ext cx="6187960" cy="4994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Montserrat ExtraBold" pitchFamily="2" charset="0"/>
                <a:ea typeface="Raleway" pitchFamily="34" charset="-122"/>
                <a:cs typeface="Raleway" pitchFamily="34" charset="-120"/>
              </a:rPr>
              <a:t>Contenido</a:t>
            </a:r>
          </a:p>
          <a:p>
            <a:pPr marL="685800" indent="-685800">
              <a:lnSpc>
                <a:spcPts val="5550"/>
              </a:lnSpc>
              <a:buFont typeface="Arial" panose="020B0604020202020204" pitchFamily="34" charset="0"/>
              <a:buChar char="•"/>
            </a:pPr>
            <a:endParaRPr lang="en-US" sz="4000" dirty="0">
              <a:latin typeface="Montserrat ExtraBold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19E2DC1-8916-4E4D-5EB8-4C21FBAA3532}"/>
              </a:ext>
            </a:extLst>
          </p:cNvPr>
          <p:cNvSpPr txBox="1"/>
          <p:nvPr/>
        </p:nvSpPr>
        <p:spPr>
          <a:xfrm>
            <a:off x="6177280" y="1823684"/>
            <a:ext cx="6390640" cy="3785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lnSpc>
                <a:spcPct val="150000"/>
              </a:lnSpc>
              <a:buFont typeface="+mj-lt"/>
              <a:buAutoNum type="arabicPeriod"/>
            </a:pPr>
            <a:r>
              <a:rPr lang="es-NI" dirty="0">
                <a:latin typeface="Montserrat ExtraBold" pitchFamily="2" charset="0"/>
              </a:rPr>
              <a:t>Introducción (1 diapositivas)</a:t>
            </a:r>
          </a:p>
          <a:p>
            <a:pPr marL="685800" indent="-685800">
              <a:lnSpc>
                <a:spcPct val="150000"/>
              </a:lnSpc>
              <a:buFont typeface="+mj-lt"/>
              <a:buAutoNum type="arabicPeriod"/>
            </a:pPr>
            <a:r>
              <a:rPr lang="es-NI" dirty="0">
                <a:latin typeface="Montserrat ExtraBold" pitchFamily="2" charset="0"/>
              </a:rPr>
              <a:t>Planteamiento del problema (1 - 2 diapositivas)</a:t>
            </a:r>
          </a:p>
          <a:p>
            <a:pPr marL="685800" indent="-685800">
              <a:lnSpc>
                <a:spcPct val="150000"/>
              </a:lnSpc>
              <a:buFont typeface="+mj-lt"/>
              <a:buAutoNum type="arabicPeriod"/>
            </a:pPr>
            <a:r>
              <a:rPr lang="es-NI" dirty="0">
                <a:latin typeface="Montserrat ExtraBold" pitchFamily="2" charset="0"/>
              </a:rPr>
              <a:t>Justificación (1 diapositiva)</a:t>
            </a:r>
          </a:p>
          <a:p>
            <a:pPr marL="685800" indent="-685800">
              <a:lnSpc>
                <a:spcPct val="150000"/>
              </a:lnSpc>
              <a:buFont typeface="+mj-lt"/>
              <a:buAutoNum type="arabicPeriod"/>
            </a:pPr>
            <a:r>
              <a:rPr lang="es-NI" dirty="0">
                <a:latin typeface="Montserrat ExtraBold" pitchFamily="2" charset="0"/>
              </a:rPr>
              <a:t> Objetivos(</a:t>
            </a:r>
            <a:r>
              <a:rPr lang="es-NI">
                <a:latin typeface="Montserrat ExtraBold" pitchFamily="2" charset="0"/>
              </a:rPr>
              <a:t>1 diapositiva)</a:t>
            </a:r>
            <a:endParaRPr lang="es-NI" dirty="0">
              <a:latin typeface="Montserrat ExtraBold" pitchFamily="2" charset="0"/>
            </a:endParaRPr>
          </a:p>
          <a:p>
            <a:pPr marL="685800" indent="-685800">
              <a:lnSpc>
                <a:spcPct val="150000"/>
              </a:lnSpc>
              <a:buFont typeface="+mj-lt"/>
              <a:buAutoNum type="arabicPeriod"/>
            </a:pPr>
            <a:r>
              <a:rPr lang="es-NI" dirty="0">
                <a:latin typeface="Montserrat ExtraBold" pitchFamily="2" charset="0"/>
              </a:rPr>
              <a:t>Diseño de metodológico (2 - 3 diapositivas)</a:t>
            </a:r>
          </a:p>
          <a:p>
            <a:pPr marL="685800" indent="-685800">
              <a:lnSpc>
                <a:spcPct val="150000"/>
              </a:lnSpc>
              <a:buFont typeface="+mj-lt"/>
              <a:buAutoNum type="arabicPeriod"/>
            </a:pPr>
            <a:r>
              <a:rPr lang="es-NI" dirty="0">
                <a:latin typeface="Montserrat ExtraBold" pitchFamily="2" charset="0"/>
              </a:rPr>
              <a:t>Diseño del alcance del Sistema (1 - 2 diapositivas)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Montserrat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32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828" y="0"/>
            <a:ext cx="14626743" cy="822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2AECFF1-096B-4989-8C8B-B52DD871BFB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"/>
            <a:ext cx="14630400" cy="82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65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61</Words>
  <Application>Microsoft Office PowerPoint</Application>
  <PresentationFormat>Personalizado</PresentationFormat>
  <Paragraphs>13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Calibri</vt:lpstr>
      <vt:lpstr>Montserrat Alternates Medium</vt:lpstr>
      <vt:lpstr>Montserrat ExtraBold</vt:lpstr>
      <vt:lpstr>Montserrat Alternates Black</vt:lpstr>
      <vt:lpstr>Arial</vt:lpstr>
      <vt:lpstr>Office Theme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Hazel Karina Rodriguez Rivas</cp:lastModifiedBy>
  <cp:revision>11</cp:revision>
  <dcterms:created xsi:type="dcterms:W3CDTF">2024-09-06T03:05:41Z</dcterms:created>
  <dcterms:modified xsi:type="dcterms:W3CDTF">2025-06-03T16:58:46Z</dcterms:modified>
</cp:coreProperties>
</file>