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7B2BF1-A8DF-4944-8911-CD6EE4154F69}" v="292" dt="2023-02-01T07:18:06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BA99D1A-E6E6-0B2D-D34F-72EB3E2A2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436" y="3737275"/>
            <a:ext cx="1155614" cy="680909"/>
          </a:xfrm>
          <a:prstGeom prst="rect">
            <a:avLst/>
          </a:prstGeom>
        </p:spPr>
      </p:pic>
      <p:sp>
        <p:nvSpPr>
          <p:cNvPr id="5" name="Cube 4">
            <a:extLst>
              <a:ext uri="{FF2B5EF4-FFF2-40B4-BE49-F238E27FC236}">
                <a16:creationId xmlns:a16="http://schemas.microsoft.com/office/drawing/2014/main" id="{4332ABFA-CF14-ECE7-4F27-F61294879A19}"/>
              </a:ext>
            </a:extLst>
          </p:cNvPr>
          <p:cNvSpPr/>
          <p:nvPr/>
        </p:nvSpPr>
        <p:spPr>
          <a:xfrm>
            <a:off x="6559378" y="1596082"/>
            <a:ext cx="937052" cy="895862"/>
          </a:xfrm>
          <a:prstGeom prst="cube">
            <a:avLst/>
          </a:prstGeom>
          <a:solidFill>
            <a:schemeClr val="bg1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58DD32D1-017D-3C14-3EB8-FC84A054E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832" y="5228441"/>
            <a:ext cx="724931" cy="396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4147B2-1EB4-EDC8-B285-2E6E9FC2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994" y="5372603"/>
            <a:ext cx="724931" cy="396470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416E265B-507C-9335-E3CE-BB1DF8C16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156" y="5516765"/>
            <a:ext cx="724931" cy="396470"/>
          </a:xfrm>
          <a:prstGeom prst="rect">
            <a:avLst/>
          </a:prstGeom>
        </p:spPr>
      </p:pic>
      <p:pic>
        <p:nvPicPr>
          <p:cNvPr id="10" name="Picture 10" descr="Icon&#10;&#10;Description automatically generated">
            <a:extLst>
              <a:ext uri="{FF2B5EF4-FFF2-40B4-BE49-F238E27FC236}">
                <a16:creationId xmlns:a16="http://schemas.microsoft.com/office/drawing/2014/main" id="{3B72F965-70CD-EEF6-74CB-EF514D8B2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0561" y="3941805"/>
            <a:ext cx="591066" cy="591066"/>
          </a:xfrm>
          <a:prstGeom prst="rect">
            <a:avLst/>
          </a:prstGeom>
        </p:spPr>
      </p:pic>
      <p:pic>
        <p:nvPicPr>
          <p:cNvPr id="11" name="Picture 11" descr="Icon&#10;&#10;Description automatically generated">
            <a:extLst>
              <a:ext uri="{FF2B5EF4-FFF2-40B4-BE49-F238E27FC236}">
                <a16:creationId xmlns:a16="http://schemas.microsoft.com/office/drawing/2014/main" id="{B15788A7-1CC6-31A0-5C57-D8EBCE705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8482" y="1807209"/>
            <a:ext cx="508688" cy="545692"/>
          </a:xfrm>
          <a:prstGeom prst="rect">
            <a:avLst/>
          </a:prstGeom>
        </p:spPr>
      </p:pic>
      <p:pic>
        <p:nvPicPr>
          <p:cNvPr id="13" name="Picture 13" descr="Icon&#10;&#10;Description automatically generated">
            <a:extLst>
              <a:ext uri="{FF2B5EF4-FFF2-40B4-BE49-F238E27FC236}">
                <a16:creationId xmlns:a16="http://schemas.microsoft.com/office/drawing/2014/main" id="{E49AF15B-C76E-514A-2BA2-15DA08FC1A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5049" y="561958"/>
            <a:ext cx="292444" cy="255926"/>
          </a:xfrm>
          <a:prstGeom prst="rect">
            <a:avLst/>
          </a:prstGeom>
        </p:spPr>
      </p:pic>
      <p:pic>
        <p:nvPicPr>
          <p:cNvPr id="14" name="Picture 14" descr="Icon&#10;&#10;Description automatically generated">
            <a:extLst>
              <a:ext uri="{FF2B5EF4-FFF2-40B4-BE49-F238E27FC236}">
                <a16:creationId xmlns:a16="http://schemas.microsoft.com/office/drawing/2014/main" id="{FD44165A-43FB-D3E7-778B-D5BC0AE0B0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9401" y="3674075"/>
            <a:ext cx="683741" cy="683741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3A6E393-E18D-3E40-0347-6C2730030834}"/>
              </a:ext>
            </a:extLst>
          </p:cNvPr>
          <p:cNvGrpSpPr/>
          <p:nvPr/>
        </p:nvGrpSpPr>
        <p:grpSpPr>
          <a:xfrm>
            <a:off x="3066535" y="1706766"/>
            <a:ext cx="1013255" cy="684794"/>
            <a:chOff x="3066535" y="1706766"/>
            <a:chExt cx="1013255" cy="684794"/>
          </a:xfrm>
        </p:grpSpPr>
        <p:pic>
          <p:nvPicPr>
            <p:cNvPr id="15" name="Picture 7">
              <a:extLst>
                <a:ext uri="{FF2B5EF4-FFF2-40B4-BE49-F238E27FC236}">
                  <a16:creationId xmlns:a16="http://schemas.microsoft.com/office/drawing/2014/main" id="{C56984E9-8E11-21AC-0787-A975E7E0F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6535" y="1706766"/>
              <a:ext cx="724931" cy="39647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651C377-DA2F-468C-0C38-C2CA7A532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0696" y="1850928"/>
              <a:ext cx="724931" cy="396470"/>
            </a:xfrm>
            <a:prstGeom prst="rect">
              <a:avLst/>
            </a:prstGeom>
          </p:spPr>
        </p:pic>
        <p:pic>
          <p:nvPicPr>
            <p:cNvPr id="17" name="Picture 7">
              <a:extLst>
                <a:ext uri="{FF2B5EF4-FFF2-40B4-BE49-F238E27FC236}">
                  <a16:creationId xmlns:a16="http://schemas.microsoft.com/office/drawing/2014/main" id="{D176146C-E7AA-48F2-ED51-C764FCDE9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4859" y="1995090"/>
              <a:ext cx="724931" cy="396470"/>
            </a:xfrm>
            <a:prstGeom prst="rect">
              <a:avLst/>
            </a:prstGeom>
          </p:spPr>
        </p:pic>
      </p:grpSp>
      <p:pic>
        <p:nvPicPr>
          <p:cNvPr id="18" name="Picture 18" descr="Logo&#10;&#10;Description automatically generated">
            <a:extLst>
              <a:ext uri="{FF2B5EF4-FFF2-40B4-BE49-F238E27FC236}">
                <a16:creationId xmlns:a16="http://schemas.microsoft.com/office/drawing/2014/main" id="{F551F3E7-1FA9-23AD-ABC3-21F2AED1A2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00535" y="5910931"/>
            <a:ext cx="1116228" cy="627571"/>
          </a:xfrm>
          <a:prstGeom prst="rect">
            <a:avLst/>
          </a:prstGeom>
        </p:spPr>
      </p:pic>
      <p:pic>
        <p:nvPicPr>
          <p:cNvPr id="20" name="Picture 20" descr="Text&#10;&#10;Description automatically generated">
            <a:extLst>
              <a:ext uri="{FF2B5EF4-FFF2-40B4-BE49-F238E27FC236}">
                <a16:creationId xmlns:a16="http://schemas.microsoft.com/office/drawing/2014/main" id="{BCCDF8D4-E61B-B249-F82C-670FB5CF7C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75557" y="5762368"/>
            <a:ext cx="904103" cy="904103"/>
          </a:xfrm>
          <a:prstGeom prst="rect">
            <a:avLst/>
          </a:prstGeom>
        </p:spPr>
      </p:pic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C876E1A-F6B0-CDE6-A61D-BE4303D8855A}"/>
              </a:ext>
            </a:extLst>
          </p:cNvPr>
          <p:cNvCxnSpPr/>
          <p:nvPr/>
        </p:nvCxnSpPr>
        <p:spPr>
          <a:xfrm flipV="1">
            <a:off x="1380868" y="2470319"/>
            <a:ext cx="1470453" cy="75376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89E87ED-3490-4F41-DD47-233BDDBCB5E4}"/>
              </a:ext>
            </a:extLst>
          </p:cNvPr>
          <p:cNvCxnSpPr/>
          <p:nvPr/>
        </p:nvCxnSpPr>
        <p:spPr>
          <a:xfrm>
            <a:off x="5158689" y="4077472"/>
            <a:ext cx="1274804" cy="823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87F4209-5624-58A9-5538-3BCA0BBDEFD7}"/>
              </a:ext>
            </a:extLst>
          </p:cNvPr>
          <p:cNvCxnSpPr/>
          <p:nvPr/>
        </p:nvCxnSpPr>
        <p:spPr>
          <a:xfrm flipH="1" flipV="1">
            <a:off x="9696448" y="2519232"/>
            <a:ext cx="2061" cy="11553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E9F89D8-9E6D-DF42-32F0-910F276D066B}"/>
              </a:ext>
            </a:extLst>
          </p:cNvPr>
          <p:cNvCxnSpPr/>
          <p:nvPr/>
        </p:nvCxnSpPr>
        <p:spPr>
          <a:xfrm flipV="1">
            <a:off x="9007303" y="4783350"/>
            <a:ext cx="461318" cy="1052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C47F31-9DD0-BE1D-34ED-74DE65879442}"/>
              </a:ext>
            </a:extLst>
          </p:cNvPr>
          <p:cNvCxnSpPr>
            <a:cxnSpLocks/>
          </p:cNvCxnSpPr>
          <p:nvPr/>
        </p:nvCxnSpPr>
        <p:spPr>
          <a:xfrm flipH="1" flipV="1">
            <a:off x="10014377" y="4762757"/>
            <a:ext cx="444845" cy="949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3F0349E-2E50-6254-ED6C-F41C7BBB9208}"/>
              </a:ext>
            </a:extLst>
          </p:cNvPr>
          <p:cNvCxnSpPr/>
          <p:nvPr/>
        </p:nvCxnSpPr>
        <p:spPr>
          <a:xfrm flipV="1">
            <a:off x="7626179" y="1981199"/>
            <a:ext cx="1460155" cy="12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E4F11F5-14FB-009B-B52E-2AED9CCE0551}"/>
              </a:ext>
            </a:extLst>
          </p:cNvPr>
          <p:cNvCxnSpPr/>
          <p:nvPr/>
        </p:nvCxnSpPr>
        <p:spPr>
          <a:xfrm flipV="1">
            <a:off x="6965864" y="908992"/>
            <a:ext cx="8238" cy="578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1FD70A4-A511-F65C-0340-333FD22DC5E3}"/>
              </a:ext>
            </a:extLst>
          </p:cNvPr>
          <p:cNvCxnSpPr/>
          <p:nvPr/>
        </p:nvCxnSpPr>
        <p:spPr>
          <a:xfrm>
            <a:off x="6964578" y="2629415"/>
            <a:ext cx="8236" cy="934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08CDC5D-FFF3-1099-8ECF-6D45506B35D7}"/>
              </a:ext>
            </a:extLst>
          </p:cNvPr>
          <p:cNvCxnSpPr/>
          <p:nvPr/>
        </p:nvCxnSpPr>
        <p:spPr>
          <a:xfrm flipH="1">
            <a:off x="6403890" y="4470056"/>
            <a:ext cx="383059" cy="72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c 38" descr="Envelope with solid fill">
            <a:extLst>
              <a:ext uri="{FF2B5EF4-FFF2-40B4-BE49-F238E27FC236}">
                <a16:creationId xmlns:a16="http://schemas.microsoft.com/office/drawing/2014/main" id="{3179557E-8A00-6EB3-EDED-7FEAF04ADC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21178" y="5793259"/>
            <a:ext cx="224482" cy="23477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DEC32EC-7519-AAAD-0D54-61F751D2B804}"/>
              </a:ext>
            </a:extLst>
          </p:cNvPr>
          <p:cNvSpPr txBox="1"/>
          <p:nvPr/>
        </p:nvSpPr>
        <p:spPr>
          <a:xfrm>
            <a:off x="6518189" y="1935892"/>
            <a:ext cx="101325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rgbClr val="2E75B5"/>
                </a:solidFill>
                <a:latin typeface="Consolas"/>
                <a:cs typeface="Calibri"/>
              </a:rPr>
              <a:t>dynarest</a:t>
            </a:r>
            <a:endParaRPr lang="en-US" sz="1200" dirty="0">
              <a:solidFill>
                <a:srgbClr val="2E75B5"/>
              </a:solidFill>
              <a:latin typeface="Consolas"/>
            </a:endParaRPr>
          </a:p>
        </p:txBody>
      </p:sp>
      <p:pic>
        <p:nvPicPr>
          <p:cNvPr id="40" name="Graphic 40">
            <a:extLst>
              <a:ext uri="{FF2B5EF4-FFF2-40B4-BE49-F238E27FC236}">
                <a16:creationId xmlns:a16="http://schemas.microsoft.com/office/drawing/2014/main" id="{0703B2F8-AB22-4A48-4B9B-251F1BC2E1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9600" y="1927653"/>
            <a:ext cx="685799" cy="675502"/>
          </a:xfrm>
          <a:prstGeom prst="rect">
            <a:avLst/>
          </a:prstGeom>
        </p:spPr>
      </p:pic>
      <p:pic>
        <p:nvPicPr>
          <p:cNvPr id="41" name="Picture 41" descr="Icon&#10;&#10;Description automatically generated">
            <a:extLst>
              <a:ext uri="{FF2B5EF4-FFF2-40B4-BE49-F238E27FC236}">
                <a16:creationId xmlns:a16="http://schemas.microsoft.com/office/drawing/2014/main" id="{DAF7864C-5A4A-B0BD-DA50-58D626D2E5C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5481" y="914400"/>
            <a:ext cx="694038" cy="683741"/>
          </a:xfrm>
          <a:prstGeom prst="rect">
            <a:avLst/>
          </a:prstGeom>
        </p:spPr>
      </p:pic>
      <p:pic>
        <p:nvPicPr>
          <p:cNvPr id="42" name="Picture 42" descr="Icon&#10;&#10;Description automatically generated">
            <a:extLst>
              <a:ext uri="{FF2B5EF4-FFF2-40B4-BE49-F238E27FC236}">
                <a16:creationId xmlns:a16="http://schemas.microsoft.com/office/drawing/2014/main" id="{EC5BA23D-DEF7-BBA9-D00D-C1859858E5B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3995" y="2798805"/>
            <a:ext cx="827903" cy="817606"/>
          </a:xfrm>
          <a:prstGeom prst="rect">
            <a:avLst/>
          </a:prstGeom>
        </p:spPr>
      </p:pic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AF73123-7987-2568-BF1E-CE9A1A5FB328}"/>
              </a:ext>
            </a:extLst>
          </p:cNvPr>
          <p:cNvCxnSpPr>
            <a:cxnSpLocks/>
          </p:cNvCxnSpPr>
          <p:nvPr/>
        </p:nvCxnSpPr>
        <p:spPr>
          <a:xfrm flipV="1">
            <a:off x="4192030" y="2048130"/>
            <a:ext cx="2273642" cy="206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F4D0DBA0-98BA-14D3-C211-F8368A9BB42A}"/>
              </a:ext>
            </a:extLst>
          </p:cNvPr>
          <p:cNvCxnSpPr>
            <a:cxnSpLocks/>
          </p:cNvCxnSpPr>
          <p:nvPr/>
        </p:nvCxnSpPr>
        <p:spPr>
          <a:xfrm flipV="1">
            <a:off x="1463246" y="2212886"/>
            <a:ext cx="1377777" cy="206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C29945C-B92E-A3F2-11BC-FB9585F69E6A}"/>
              </a:ext>
            </a:extLst>
          </p:cNvPr>
          <p:cNvCxnSpPr>
            <a:cxnSpLocks/>
          </p:cNvCxnSpPr>
          <p:nvPr/>
        </p:nvCxnSpPr>
        <p:spPr>
          <a:xfrm>
            <a:off x="1411759" y="1257298"/>
            <a:ext cx="1470454" cy="67756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149</cp:revision>
  <dcterms:created xsi:type="dcterms:W3CDTF">2023-02-01T06:34:54Z</dcterms:created>
  <dcterms:modified xsi:type="dcterms:W3CDTF">2023-02-01T07:18:20Z</dcterms:modified>
</cp:coreProperties>
</file>