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0" r:id="rId4"/>
    <p:sldId id="275" r:id="rId5"/>
    <p:sldId id="258" r:id="rId6"/>
    <p:sldId id="264" r:id="rId7"/>
    <p:sldId id="266" r:id="rId8"/>
    <p:sldId id="268" r:id="rId9"/>
    <p:sldId id="272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28"/>
    <p:restoredTop sz="94694"/>
  </p:normalViewPr>
  <p:slideViewPr>
    <p:cSldViewPr snapToGrid="0" snapToObjects="1">
      <p:cViewPr varScale="1">
        <p:scale>
          <a:sx n="51" d="100"/>
          <a:sy n="51" d="100"/>
        </p:scale>
        <p:origin x="216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77001-AD9F-794F-899A-05233AF1F0B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2BDB1-C48C-AA4F-A0E7-1503FFF0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06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2BDB1-C48C-AA4F-A0E7-1503FFF015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69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6D5E-43FA-2942-ABED-124DCB1F2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0F34F-3288-6145-85B7-45F2CD471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7A814-106A-7843-A87A-EB1E920C4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A802C-4287-4E49-95F8-9B2CEE23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21AAD-9AD5-444B-94DF-483D4F84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2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5D3B8-CA60-6644-9198-841D83BF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D757D-8B2F-2946-9D7B-31A1158DA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9239F-99BF-0242-9210-4B2EB230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BF8AF-1C91-0648-9FD7-E41FB766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F4902-61AD-3742-81F0-17791F54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7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4C5BAF-74DD-314B-8524-7FAE11624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DC71E-2A85-824E-AE9C-9169061C8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34497-7093-4A4A-91C0-9CBAA653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AC825-3574-AF44-8BC6-F968981A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1A664-260C-CE45-BA4D-0842B396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9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AE7F8-DF4B-0849-9E16-EA7746A9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EEC6B-AA47-0445-8CF2-B8D68CC64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AC56A-B1DB-F34B-89DD-50ACDDE3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AC753-1A61-2F4D-9729-F8BB7211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AD33C-7C46-804E-95FE-F008ECF6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1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1D74-144D-CA43-84C9-6CB535C1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A38B0-B7EC-5443-8253-42467BF1B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D3B44-B682-8645-AE66-FCE2FF59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8DFEA-1E8F-D947-9C75-99C1BBBD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8C2A5-BD9B-D54B-AE3B-695749D4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010E-8E2B-E043-932C-69B7E862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8C819-BED3-EE47-8C34-A7258DE91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DCC65-24FD-374D-95E4-289F225A7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4CF69-0451-9C4D-9878-C548993E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227C7-007B-264C-8C3D-6E8677A2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43DF6-FA9D-DB4A-A0DE-9E205CAB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6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4851-0F5B-1640-9CDF-0CA1DD132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3D7EF-0B2A-8243-93C1-E33BEA857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23CC6-F05B-424C-B40D-C29721B46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FC15D-289B-8146-A353-BAA7CF05B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BA3DE-34A6-AD4F-90D2-53C22DDB1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3A8E78-AB2D-F540-B025-C73ABAF9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6/18/20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9D57F3-301D-F34A-AEEB-B2A24981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BE9710-119C-E44A-8290-908B3ADF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8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2610-FE56-5F4D-9773-44FA485A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6A372-9A1F-504B-950E-FF119C74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6/18/20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26B64-3052-6841-9B82-9D6B5A3A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8DE38-6B73-FC4B-B155-DF59EE84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5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D5CF4-5120-204C-9FED-E8B33EB5E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6/18/20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CFC61-992E-BB40-9ACB-43289DF6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7F6F8-D4F9-0A45-976C-C54790DB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0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40980-C8BD-C347-8F00-AD8FE2A6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5F158-670D-FE46-8D16-2C7F3F284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0313F-FE10-7945-8300-198475D4C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6ACAF-9677-F54A-AE22-FF033F19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F2577-5FDA-AF43-B483-BD9E15B7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080BD-A183-5240-BA3B-054B0914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1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ABD8-B686-1D46-92F2-31BB5E85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832CD7-C470-7047-92D6-7FFB42195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6D2DF-67CA-7F40-ADC3-0CA923483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9976F-9FEE-0546-9A6C-EC5D30AC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A70AB-38B8-1940-9083-75FAA50B7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67D4B-A769-D946-8517-DD767C34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9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DDDD5E-ABB7-8240-BB93-E74211C6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29426-F21A-9B43-B4DD-CE42E611D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419CF-3CC4-C745-89F6-C8DFF8555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62E33-9350-C849-AB7B-949ECBD7817B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55517-570F-204E-8C40-B124C59F6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E3B79-53B4-0142-AE57-735D78E6D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0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ssentialschools.org/joi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3B26C-6B1C-0943-9541-8A0B2AFAE8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Time!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BFD94-45E3-6245-A17B-7249F150B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Preview of Unit 2 Homework</a:t>
            </a:r>
          </a:p>
        </p:txBody>
      </p:sp>
    </p:spTree>
    <p:extLst>
      <p:ext uri="{BB962C8B-B14F-4D97-AF65-F5344CB8AC3E}">
        <p14:creationId xmlns:p14="http://schemas.microsoft.com/office/powerpoint/2010/main" val="3162163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917370"/>
            <a:ext cx="12191999" cy="3940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FCF24-B11A-A541-9165-E640BDA9D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559523"/>
            <a:ext cx="10901471" cy="123644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</a:rPr>
              <a:t>Questions?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E36C00-5CBC-2545-B262-1DFA8C7DD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4741" b="25012"/>
          <a:stretch/>
        </p:blipFill>
        <p:spPr>
          <a:xfrm>
            <a:off x="20" y="1"/>
            <a:ext cx="12191979" cy="42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9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A45A2-489A-6B4C-81CB-FD2531D9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6A19C-0A86-C248-820A-81FC4C328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real stock market data using VBA scripting</a:t>
            </a:r>
          </a:p>
          <a:p>
            <a:r>
              <a:rPr lang="en-US" dirty="0"/>
              <a:t>Practice using the fundamental tools of programming:</a:t>
            </a:r>
          </a:p>
          <a:p>
            <a:pPr lvl="1"/>
            <a:r>
              <a:rPr lang="en-US" dirty="0"/>
              <a:t>Conditionals</a:t>
            </a:r>
          </a:p>
          <a:p>
            <a:pPr lvl="1"/>
            <a:r>
              <a:rPr lang="en-US" dirty="0"/>
              <a:t>Iterations (Looping)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Variables &amp; Arrays</a:t>
            </a:r>
          </a:p>
        </p:txBody>
      </p:sp>
    </p:spTree>
    <p:extLst>
      <p:ext uri="{BB962C8B-B14F-4D97-AF65-F5344CB8AC3E}">
        <p14:creationId xmlns:p14="http://schemas.microsoft.com/office/powerpoint/2010/main" val="264144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21C4-98FD-0F45-BE75-AC485847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Instructions &amp;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62150-15AD-534B-9EA2-FA9BA1AD5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in 02-VBA-Scripting &gt; Homework &gt; Instructions &gt; README.md</a:t>
            </a:r>
          </a:p>
          <a:p>
            <a:r>
              <a:rPr lang="en-US" dirty="0"/>
              <a:t>Data contained in Resources folder</a:t>
            </a:r>
          </a:p>
          <a:p>
            <a:pPr lvl="1"/>
            <a:r>
              <a:rPr lang="en-US" dirty="0"/>
              <a:t>Use “</a:t>
            </a:r>
            <a:r>
              <a:rPr lang="en-US" dirty="0" err="1"/>
              <a:t>alphabetical_testing</a:t>
            </a:r>
            <a:r>
              <a:rPr lang="en-US" dirty="0"/>
              <a:t>” Excel sheet while developing scripts</a:t>
            </a:r>
          </a:p>
          <a:p>
            <a:pPr lvl="1"/>
            <a:r>
              <a:rPr lang="en-US" dirty="0"/>
              <a:t>Run scripts on “</a:t>
            </a:r>
            <a:r>
              <a:rPr lang="en-US" dirty="0" err="1"/>
              <a:t>multiple_year_stock_data</a:t>
            </a:r>
            <a:r>
              <a:rPr lang="en-US" dirty="0"/>
              <a:t>” Excel sheet to generate final homework report</a:t>
            </a:r>
          </a:p>
        </p:txBody>
      </p:sp>
    </p:spTree>
    <p:extLst>
      <p:ext uri="{BB962C8B-B14F-4D97-AF65-F5344CB8AC3E}">
        <p14:creationId xmlns:p14="http://schemas.microsoft.com/office/powerpoint/2010/main" val="375945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D5642-FD6A-C541-8D9A-F61A6B1B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AAC43-4003-E54B-8DE3-8A46F8595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Financial professionals rely on VBA scripting to analyze large amounts of data quickly</a:t>
            </a:r>
          </a:p>
          <a:p>
            <a:r>
              <a:rPr lang="en-US" dirty="0"/>
              <a:t>A few examples of ways they may use VBA:</a:t>
            </a:r>
          </a:p>
          <a:p>
            <a:pPr lvl="1"/>
            <a:r>
              <a:rPr lang="en-US" dirty="0"/>
              <a:t>Pricing</a:t>
            </a:r>
          </a:p>
          <a:p>
            <a:pPr lvl="1"/>
            <a:r>
              <a:rPr lang="en-US" dirty="0"/>
              <a:t>Forecasting sales &amp; earnings</a:t>
            </a:r>
          </a:p>
          <a:p>
            <a:pPr lvl="1"/>
            <a:r>
              <a:rPr lang="en-US" dirty="0"/>
              <a:t>Generating financial ratios</a:t>
            </a:r>
          </a:p>
          <a:p>
            <a:r>
              <a:rPr lang="en-US" b="1" dirty="0"/>
              <a:t>For this homework assignment, we will pretend we are stock market analysts to use VBA scripting to analyze real stock market data to determine year-to-year price &amp; percentage changes. </a:t>
            </a:r>
          </a:p>
        </p:txBody>
      </p:sp>
    </p:spTree>
    <p:extLst>
      <p:ext uri="{BB962C8B-B14F-4D97-AF65-F5344CB8AC3E}">
        <p14:creationId xmlns:p14="http://schemas.microsoft.com/office/powerpoint/2010/main" val="409893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25244-CE48-A94D-A21A-D808ACA7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You Begin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C8C64-EB92-8C45-8EE3-6BAA6C213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workspace called “</a:t>
            </a:r>
            <a:r>
              <a:rPr lang="en-US" b="1" dirty="0"/>
              <a:t>VBA-Challenge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Drop Box or Google Drive </a:t>
            </a:r>
          </a:p>
          <a:p>
            <a:pPr lvl="1"/>
            <a:r>
              <a:rPr lang="en-US" b="1" dirty="0"/>
              <a:t>Ignore instructions to push to GitHub in README.md file!</a:t>
            </a:r>
          </a:p>
          <a:p>
            <a:r>
              <a:rPr lang="en-US" dirty="0"/>
              <a:t>Uploading your scripts and screen shots requested to this workspace</a:t>
            </a:r>
          </a:p>
          <a:p>
            <a:pPr lvl="1"/>
            <a:r>
              <a:rPr lang="en-US" dirty="0"/>
              <a:t>Scripts should be saved as a .</a:t>
            </a:r>
            <a:r>
              <a:rPr lang="en-US" dirty="0" err="1"/>
              <a:t>vbs</a:t>
            </a:r>
            <a:r>
              <a:rPr lang="en-US" dirty="0"/>
              <a:t> file extension</a:t>
            </a:r>
          </a:p>
        </p:txBody>
      </p:sp>
    </p:spTree>
    <p:extLst>
      <p:ext uri="{BB962C8B-B14F-4D97-AF65-F5344CB8AC3E}">
        <p14:creationId xmlns:p14="http://schemas.microsoft.com/office/powerpoint/2010/main" val="105807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32F71-FA62-4244-A6E2-2B54FCE0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Preview Final Result</a:t>
            </a:r>
          </a:p>
        </p:txBody>
      </p:sp>
      <p:pic>
        <p:nvPicPr>
          <p:cNvPr id="4" name="Picture 3" descr="A picture containing telephone&#10;&#10;Description automatically generated">
            <a:extLst>
              <a:ext uri="{FF2B5EF4-FFF2-40B4-BE49-F238E27FC236}">
                <a16:creationId xmlns:a16="http://schemas.microsoft.com/office/drawing/2014/main" id="{86145036-B59C-994C-A46E-56717CDF4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28" y="2607775"/>
            <a:ext cx="10668943" cy="254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48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32F71-FA62-4244-A6E2-2B54FCE0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Challenge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4EF4D4-D017-5947-A7E7-DBC429C75908}"/>
              </a:ext>
            </a:extLst>
          </p:cNvPr>
          <p:cNvSpPr txBox="1"/>
          <p:nvPr/>
        </p:nvSpPr>
        <p:spPr>
          <a:xfrm>
            <a:off x="2603497" y="2053202"/>
            <a:ext cx="698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you want to challenge yourself, you can also return the stock with the “Greatest % Increase,” “Greatest % Decrease,” and “Greatest Total Volume.”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729B4-9D64-F648-A243-151CCD31D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3429000"/>
            <a:ext cx="11210925" cy="13297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214DD1-2AFE-4948-B8DE-DA2DE4F0DECB}"/>
              </a:ext>
            </a:extLst>
          </p:cNvPr>
          <p:cNvSpPr txBox="1"/>
          <p:nvPr/>
        </p:nvSpPr>
        <p:spPr>
          <a:xfrm>
            <a:off x="2603497" y="5282918"/>
            <a:ext cx="698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more information, navigate to the “Challenges” section within the Homework Instructions file. </a:t>
            </a:r>
          </a:p>
        </p:txBody>
      </p:sp>
    </p:spTree>
    <p:extLst>
      <p:ext uri="{BB962C8B-B14F-4D97-AF65-F5344CB8AC3E}">
        <p14:creationId xmlns:p14="http://schemas.microsoft.com/office/powerpoint/2010/main" val="258498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20D07-1EBF-0D46-9CF5-51FBCC6A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8384C-4E74-1D48-A50A-989E9613E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“</a:t>
            </a:r>
            <a:r>
              <a:rPr lang="en-US" dirty="0" err="1"/>
              <a:t>alphabetical_testing</a:t>
            </a:r>
            <a:r>
              <a:rPr lang="en-US" dirty="0"/>
              <a:t>” Excel spreadsheet while developing your code</a:t>
            </a:r>
          </a:p>
          <a:p>
            <a:pPr lvl="1"/>
            <a:r>
              <a:rPr lang="en-US" dirty="0"/>
              <a:t>Data set is smaller which allows you to test faster</a:t>
            </a:r>
          </a:p>
          <a:p>
            <a:pPr lvl="1"/>
            <a:r>
              <a:rPr lang="en-US" dirty="0"/>
              <a:t>Your code should run on this in less than 3-5 minutes</a:t>
            </a:r>
          </a:p>
          <a:p>
            <a:r>
              <a:rPr lang="en-US" dirty="0"/>
              <a:t>Make sure the script performs the same on each sheet</a:t>
            </a:r>
          </a:p>
          <a:p>
            <a:pPr lvl="1"/>
            <a:r>
              <a:rPr lang="en-US" dirty="0"/>
              <a:t>We use VBA to automate repetitive tasks - not create them!</a:t>
            </a:r>
          </a:p>
        </p:txBody>
      </p:sp>
    </p:spTree>
    <p:extLst>
      <p:ext uri="{BB962C8B-B14F-4D97-AF65-F5344CB8AC3E}">
        <p14:creationId xmlns:p14="http://schemas.microsoft.com/office/powerpoint/2010/main" val="329553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2166-9B14-964A-B777-23F4DC50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8DFB5-ED75-D34A-B62C-A4E484E7F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screen shot for each year of your results on the Multi Year Stock Data</a:t>
            </a:r>
          </a:p>
          <a:p>
            <a:r>
              <a:rPr lang="en-US" dirty="0"/>
              <a:t>Push the VBA Scripts as separate files and the required screen shots to your Drop Box or Google Drive “</a:t>
            </a:r>
            <a:r>
              <a:rPr lang="en-US" b="1" dirty="0"/>
              <a:t>VBA-challenge” </a:t>
            </a:r>
            <a:r>
              <a:rPr lang="en-US" dirty="0"/>
              <a:t>workspace</a:t>
            </a:r>
          </a:p>
          <a:p>
            <a:pPr lvl="1"/>
            <a:r>
              <a:rPr lang="en-US" dirty="0"/>
              <a:t>Again – ignore the request to do this through GitHub on the instructions</a:t>
            </a:r>
          </a:p>
          <a:p>
            <a:r>
              <a:rPr lang="en-US" dirty="0"/>
              <a:t>Create a</a:t>
            </a:r>
            <a:r>
              <a:rPr lang="en-US" b="1" dirty="0"/>
              <a:t> sharable </a:t>
            </a:r>
            <a:r>
              <a:rPr lang="en-US" dirty="0"/>
              <a:t>link and submit to BCS</a:t>
            </a:r>
          </a:p>
        </p:txBody>
      </p:sp>
    </p:spTree>
    <p:extLst>
      <p:ext uri="{BB962C8B-B14F-4D97-AF65-F5344CB8AC3E}">
        <p14:creationId xmlns:p14="http://schemas.microsoft.com/office/powerpoint/2010/main" val="20064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370</Words>
  <Application>Microsoft Macintosh PowerPoint</Application>
  <PresentationFormat>Widescreen</PresentationFormat>
  <Paragraphs>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Homework Time!</vt:lpstr>
      <vt:lpstr>Objectives</vt:lpstr>
      <vt:lpstr>Full Instructions &amp; Data Set</vt:lpstr>
      <vt:lpstr>Background</vt:lpstr>
      <vt:lpstr>Before You Begin</vt:lpstr>
      <vt:lpstr>Preview Final Result</vt:lpstr>
      <vt:lpstr>Challenge Example</vt:lpstr>
      <vt:lpstr>Considerations</vt:lpstr>
      <vt:lpstr>Submission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Time!</dc:title>
  <dc:creator>Madison Leopold</dc:creator>
  <cp:lastModifiedBy>Madison Leopold</cp:lastModifiedBy>
  <cp:revision>14</cp:revision>
  <dcterms:created xsi:type="dcterms:W3CDTF">2020-06-11T17:25:38Z</dcterms:created>
  <dcterms:modified xsi:type="dcterms:W3CDTF">2020-06-18T18:59:19Z</dcterms:modified>
</cp:coreProperties>
</file>