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juela, Guillermo Alejandro (Alliance Bioversity-CIAT)" userId="06b43bbb-4374-498e-a737-31e627c49390" providerId="ADAL" clId="{50C3DD60-6F80-4E03-AC3E-5F7AF31AA357}"/>
    <pc:docChg chg="addSld delSld">
      <pc:chgData name="Orjuela, Guillermo Alejandro (Alliance Bioversity-CIAT)" userId="06b43bbb-4374-498e-a737-31e627c49390" providerId="ADAL" clId="{50C3DD60-6F80-4E03-AC3E-5F7AF31AA357}" dt="2024-11-22T19:23:13.445" v="1" actId="47"/>
      <pc:docMkLst>
        <pc:docMk/>
      </pc:docMkLst>
      <pc:sldChg chg="new del">
        <pc:chgData name="Orjuela, Guillermo Alejandro (Alliance Bioversity-CIAT)" userId="06b43bbb-4374-498e-a737-31e627c49390" providerId="ADAL" clId="{50C3DD60-6F80-4E03-AC3E-5F7AF31AA357}" dt="2024-11-22T19:23:13.445" v="1" actId="47"/>
        <pc:sldMkLst>
          <pc:docMk/>
          <pc:sldMk cId="425336154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593"/>
            <a:ext cx="9144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7"/>
            <a:ext cx="9144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C9E-95AE-430D-9810-4D2CA190BCE4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9503-50E1-4DD4-9826-61B0D2B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C9E-95AE-430D-9810-4D2CA190BCE4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9503-50E1-4DD4-9826-61B0D2B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6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4733"/>
            <a:ext cx="262890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4733"/>
            <a:ext cx="773430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C9E-95AE-430D-9810-4D2CA190BCE4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9503-50E1-4DD4-9826-61B0D2B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4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C9E-95AE-430D-9810-4D2CA190BCE4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9503-50E1-4DD4-9826-61B0D2B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1860"/>
            <a:ext cx="105156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47714"/>
            <a:ext cx="105156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C9E-95AE-430D-9810-4D2CA190BCE4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9503-50E1-4DD4-9826-61B0D2B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2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C9E-95AE-430D-9810-4D2CA190BCE4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9503-50E1-4DD4-9826-61B0D2B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3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"/>
            <a:ext cx="105156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"/>
            <a:ext cx="51577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"/>
            <a:ext cx="51577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96620"/>
            <a:ext cx="518318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6040"/>
            <a:ext cx="518318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C9E-95AE-430D-9810-4D2CA190BCE4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9503-50E1-4DD4-9826-61B0D2B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4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C9E-95AE-430D-9810-4D2CA190BCE4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9503-50E1-4DD4-9826-61B0D2B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C9E-95AE-430D-9810-4D2CA190BCE4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9503-50E1-4DD4-9826-61B0D2B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0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"/>
            <a:ext cx="617220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C9E-95AE-430D-9810-4D2CA190BCE4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9503-50E1-4DD4-9826-61B0D2B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"/>
            <a:ext cx="617220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4C9E-95AE-430D-9810-4D2CA190BCE4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89503-50E1-4DD4-9826-61B0D2B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1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"/>
            <a:ext cx="105156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"/>
            <a:ext cx="105156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E24C9E-95AE-430D-9810-4D2CA190BCE4}" type="datetimeFigureOut">
              <a:rPr lang="en-US" smtClean="0"/>
              <a:t>22-Nov-24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89503-50E1-4DD4-9826-61B0D2B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uple of men harvesting cocoa beans&#10;&#10;Description automatically generated">
            <a:extLst>
              <a:ext uri="{FF2B5EF4-FFF2-40B4-BE49-F238E27FC236}">
                <a16:creationId xmlns:a16="http://schemas.microsoft.com/office/drawing/2014/main" id="{29E2A26B-FDEE-752A-92CE-4522B6044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089" y="1045804"/>
            <a:ext cx="2105025" cy="2105025"/>
          </a:xfrm>
          <a:prstGeom prst="rect">
            <a:avLst/>
          </a:prstGeom>
        </p:spPr>
      </p:pic>
      <p:pic>
        <p:nvPicPr>
          <p:cNvPr id="10" name="Picture 9" descr="A woodcut of a person working in a field&#10;&#10;Description automatically generated">
            <a:extLst>
              <a:ext uri="{FF2B5EF4-FFF2-40B4-BE49-F238E27FC236}">
                <a16:creationId xmlns:a16="http://schemas.microsoft.com/office/drawing/2014/main" id="{E418D4BC-63BA-6C05-66FE-415CC809A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5" t="53043" r="11576" b="12723"/>
          <a:stretch/>
        </p:blipFill>
        <p:spPr>
          <a:xfrm>
            <a:off x="1454087" y="2060690"/>
            <a:ext cx="1130456" cy="1090136"/>
          </a:xfrm>
          <a:prstGeom prst="ellipse">
            <a:avLst/>
          </a:prstGeom>
        </p:spPr>
      </p:pic>
      <p:pic>
        <p:nvPicPr>
          <p:cNvPr id="11" name="Picture 10" descr="A woodcut of a person working in a field&#10;&#10;Description automatically generated">
            <a:extLst>
              <a:ext uri="{FF2B5EF4-FFF2-40B4-BE49-F238E27FC236}">
                <a16:creationId xmlns:a16="http://schemas.microsoft.com/office/drawing/2014/main" id="{FA741943-DFAA-717B-9465-484EB106A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t="12607" r="51762" b="53159"/>
          <a:stretch/>
        </p:blipFill>
        <p:spPr>
          <a:xfrm>
            <a:off x="514375" y="1045801"/>
            <a:ext cx="1130456" cy="1090136"/>
          </a:xfrm>
          <a:prstGeom prst="ellipse">
            <a:avLst/>
          </a:prstGeom>
        </p:spPr>
      </p:pic>
      <p:pic>
        <p:nvPicPr>
          <p:cNvPr id="12" name="Picture 11" descr="A woodcut of a person working in a field&#10;&#10;Description automatically generated">
            <a:extLst>
              <a:ext uri="{FF2B5EF4-FFF2-40B4-BE49-F238E27FC236}">
                <a16:creationId xmlns:a16="http://schemas.microsoft.com/office/drawing/2014/main" id="{FDAC4312-C5BD-A113-8898-96B13463E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1" t="52432" r="53345" b="13334"/>
          <a:stretch/>
        </p:blipFill>
        <p:spPr>
          <a:xfrm>
            <a:off x="2393799" y="1045801"/>
            <a:ext cx="1063434" cy="1090136"/>
          </a:xfrm>
          <a:prstGeom prst="ellipse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68100A-39D5-1587-8DA2-1ABA5928FD82}"/>
              </a:ext>
            </a:extLst>
          </p:cNvPr>
          <p:cNvCxnSpPr>
            <a:cxnSpLocks/>
          </p:cNvCxnSpPr>
          <p:nvPr/>
        </p:nvCxnSpPr>
        <p:spPr>
          <a:xfrm>
            <a:off x="3621825" y="2060690"/>
            <a:ext cx="129312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0882C7-EAFD-6E9A-46ED-48D377136F05}"/>
              </a:ext>
            </a:extLst>
          </p:cNvPr>
          <p:cNvCxnSpPr>
            <a:cxnSpLocks/>
          </p:cNvCxnSpPr>
          <p:nvPr/>
        </p:nvCxnSpPr>
        <p:spPr>
          <a:xfrm>
            <a:off x="7504977" y="2060690"/>
            <a:ext cx="1293122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B511AA-2843-42CE-F733-68D71175946D}"/>
              </a:ext>
            </a:extLst>
          </p:cNvPr>
          <p:cNvSpPr txBox="1"/>
          <p:nvPr/>
        </p:nvSpPr>
        <p:spPr>
          <a:xfrm>
            <a:off x="1436369" y="150737"/>
            <a:ext cx="1165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D95F02"/>
                </a:solidFill>
              </a:rPr>
              <a:t>Inputs</a:t>
            </a:r>
            <a:endParaRPr lang="en-US" sz="2800" dirty="0">
              <a:solidFill>
                <a:srgbClr val="D95F0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98BC79-D48E-F813-5A3A-E86208EF36B6}"/>
              </a:ext>
            </a:extLst>
          </p:cNvPr>
          <p:cNvSpPr txBox="1"/>
          <p:nvPr/>
        </p:nvSpPr>
        <p:spPr>
          <a:xfrm>
            <a:off x="9581465" y="150737"/>
            <a:ext cx="1454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>
                <a:solidFill>
                  <a:srgbClr val="D95F02"/>
                </a:solidFill>
              </a:rPr>
              <a:t>Outputs</a:t>
            </a:r>
            <a:endParaRPr lang="en-US" sz="2800" dirty="0">
              <a:solidFill>
                <a:srgbClr val="D95F0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EFF41A-246F-D0E5-FFDB-569B7C2BD810}"/>
              </a:ext>
            </a:extLst>
          </p:cNvPr>
          <p:cNvSpPr txBox="1"/>
          <p:nvPr/>
        </p:nvSpPr>
        <p:spPr>
          <a:xfrm>
            <a:off x="4594924" y="150737"/>
            <a:ext cx="3207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err="1">
                <a:solidFill>
                  <a:srgbClr val="D95F02"/>
                </a:solidFill>
              </a:rPr>
              <a:t>Production</a:t>
            </a:r>
            <a:r>
              <a:rPr lang="es-CO" sz="2800" dirty="0">
                <a:solidFill>
                  <a:srgbClr val="D95F02"/>
                </a:solidFill>
              </a:rPr>
              <a:t> </a:t>
            </a:r>
            <a:r>
              <a:rPr lang="es-CO" sz="2800" dirty="0" err="1">
                <a:solidFill>
                  <a:srgbClr val="D95F02"/>
                </a:solidFill>
              </a:rPr>
              <a:t>process</a:t>
            </a:r>
            <a:endParaRPr lang="en-US" sz="2800" dirty="0">
              <a:solidFill>
                <a:srgbClr val="D95F0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F3531A-AEDC-AAEC-DED8-B6B141163EFF}"/>
              </a:ext>
            </a:extLst>
          </p:cNvPr>
          <p:cNvSpPr txBox="1"/>
          <p:nvPr/>
        </p:nvSpPr>
        <p:spPr>
          <a:xfrm>
            <a:off x="793018" y="753878"/>
            <a:ext cx="573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Land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8E086-E510-629A-14A2-8E4D431DA02E}"/>
              </a:ext>
            </a:extLst>
          </p:cNvPr>
          <p:cNvSpPr txBox="1"/>
          <p:nvPr/>
        </p:nvSpPr>
        <p:spPr>
          <a:xfrm>
            <a:off x="2609278" y="756042"/>
            <a:ext cx="63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Labor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0FD5C-A1BD-5EE9-FE4A-5E08A01F593A}"/>
              </a:ext>
            </a:extLst>
          </p:cNvPr>
          <p:cNvSpPr txBox="1"/>
          <p:nvPr/>
        </p:nvSpPr>
        <p:spPr>
          <a:xfrm>
            <a:off x="1710891" y="1754927"/>
            <a:ext cx="595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Trees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 descr="A bowl of nuts&#10;&#10;Description automatically generated">
            <a:extLst>
              <a:ext uri="{FF2B5EF4-FFF2-40B4-BE49-F238E27FC236}">
                <a16:creationId xmlns:a16="http://schemas.microsoft.com/office/drawing/2014/main" id="{C0E5BABD-9B84-3800-B88E-066686DD6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956" y="1008177"/>
            <a:ext cx="2105026" cy="210502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1418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Orjuela, Guillermo Alejandro (Alliance Bioversity-CIAT)</dc:creator>
  <cp:lastModifiedBy>Orjuela, Guillermo Alejandro (Alliance Bioversity-CIAT)</cp:lastModifiedBy>
  <cp:revision>1</cp:revision>
  <dcterms:created xsi:type="dcterms:W3CDTF">2024-11-21T18:28:07Z</dcterms:created>
  <dcterms:modified xsi:type="dcterms:W3CDTF">2024-11-22T19:23:14Z</dcterms:modified>
</cp:coreProperties>
</file>