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Helvetica Neue Light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8AC783-B38B-4F6A-9F3E-C5600058E208}">
  <a:tblStyle styleId="{6C8AC783-B38B-4F6A-9F3E-C5600058E2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59f7056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59f7056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66750" y="136176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COPY OF THIS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3151212127"/>
              </p:ext>
            </p:extLst>
          </p:nvPr>
        </p:nvGraphicFramePr>
        <p:xfrm>
          <a:off x="121444" y="509650"/>
          <a:ext cx="8905056" cy="5648790"/>
        </p:xfrm>
        <a:graphic>
          <a:graphicData uri="http://schemas.openxmlformats.org/drawingml/2006/table">
            <a:tbl>
              <a:tblPr>
                <a:noFill/>
                <a:tableStyleId>{6C8AC783-B38B-4F6A-9F3E-C5600058E208}</a:tableStyleId>
              </a:tblPr>
              <a:tblGrid>
                <a:gridCol w="187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  <a:t>Influence: In my work to shape and influence the thinking of others.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  <a:t>Sociability:  Engaging  regularly with people as part of my daily work.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  <a:t>Variation: Having tasks and responsibilities to vary regularly.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  <a:t>Expertise: Working hard toward expertise and mastery in my field.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800" b="0" i="1" u="none" strike="noStrike" cap="none" dirty="0">
                          <a:solidFill>
                            <a:schemeClr val="dk2"/>
                          </a:solidFill>
                          <a:latin typeface="Montserrat"/>
                          <a:ea typeface="Arial"/>
                          <a:cs typeface="Arial"/>
                          <a:sym typeface="Arial"/>
                        </a:rPr>
                      </a:br>
                      <a:endParaRPr lang="en-GB" sz="800" b="0" i="1" u="none" strike="noStrike" cap="none" dirty="0">
                        <a:solidFill>
                          <a:schemeClr val="dk2"/>
                        </a:solidFill>
                        <a:latin typeface="Montserrat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Using active  listening skills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GB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Promoting &amp; selling products or ideas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GB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Completing tasks &amp; attaining goals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GB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Setting priorities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GB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 critically </a:t>
                      </a:r>
                      <a:r>
                        <a:rPr lang="en-GB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and evaluating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{6C8AC783-B38B-4F6A-9F3E-C5600058E208}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{6C8AC783-B38B-4F6A-9F3E-C5600058E208}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799</Words>
  <Application>Microsoft Office PowerPoint</Application>
  <PresentationFormat>On-screen Show (16:9)</PresentationFormat>
  <Paragraphs>155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Helvetica Neue Light</vt:lpstr>
      <vt:lpstr>Work Sans</vt:lpstr>
      <vt:lpstr>Montserrat</vt:lpstr>
      <vt:lpstr>Simple Light</vt:lpstr>
      <vt:lpstr>White</vt:lpstr>
      <vt:lpstr>MAKE A COPY OF THIS DOCUMENT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dc:creator>Guillermo Marín Escrivá</dc:creator>
  <cp:lastModifiedBy>Guillermo Marín Escrivá</cp:lastModifiedBy>
  <cp:revision>4</cp:revision>
  <dcterms:modified xsi:type="dcterms:W3CDTF">2020-11-05T18:23:44Z</dcterms:modified>
</cp:coreProperties>
</file>