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7" r:id="rId3"/>
  </p:sldIdLst>
  <p:sldSz cx="9144000" cy="5143500" type="screen16x9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Helvetica Neue Light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Work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8AC783-B38B-4F6A-9F3E-C5600058E208}">
  <a:tblStyle styleId="{6C8AC783-B38B-4F6A-9F3E-C5600058E2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2759108025"/>
              </p:ext>
            </p:extLst>
          </p:nvPr>
        </p:nvGraphicFramePr>
        <p:xfrm>
          <a:off x="114300" y="529856"/>
          <a:ext cx="8915399" cy="4419480"/>
        </p:xfrm>
        <a:graphic>
          <a:graphicData uri="http://schemas.openxmlformats.org/drawingml/2006/table">
            <a:tbl>
              <a:tblPr>
                <a:noFill/>
                <a:tableStyleId>{6C8AC783-B38B-4F6A-9F3E-C5600058E208}</a:tableStyleId>
              </a:tblPr>
              <a:tblGrid>
                <a:gridCol w="186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9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Influence and shape other’s thinking at work</a:t>
                      </a: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Sociability: Engaging  regularly with people as part of my daily work.  </a:t>
                      </a: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Variation: Having tasks and responsibilities to vary regularly.  </a:t>
                      </a: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Expertise: Working hard toward expertise and mastery in my field.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Trustworthy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Resilient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Adaptable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Kind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Country Manager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Marketing Manager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Marketing </a:t>
                      </a:r>
                      <a:r>
                        <a:rPr lang="en-GB" sz="800" b="0" i="1" u="none" strike="noStrike" cap="none" dirty="0" err="1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Intellegence</a:t>
                      </a:r>
                      <a:endParaRPr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 err="1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Linkedin</a:t>
                      </a: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Meetup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CV</a:t>
                      </a:r>
                      <a:endParaRPr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259">
                <a:tc>
                  <a:txBody>
                    <a:bodyPr/>
                    <a:lstStyle/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Using active  listening skills</a:t>
                      </a:r>
                    </a:p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Promoting &amp; selling products or ideas</a:t>
                      </a:r>
                    </a:p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Completing tasks &amp; attaining goals</a:t>
                      </a:r>
                    </a:p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Setting priorities</a:t>
                      </a:r>
                    </a:p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8890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Thinking critically and evaluating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In the next two -three years change my position in my company.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 Demanding new responsibilities in the area of Data Science.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Develop a program where you can watch the different product´s price in a map, in one year.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Develop a new App for Vascular Surgeons in three years.</a:t>
                      </a:r>
                      <a:endParaRPr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I promote and sell products or ideas and keep long term busines relationships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I am highly objective driven</a:t>
                      </a:r>
                      <a:endParaRPr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Network in Ironhack bootcamp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Meetup events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 err="1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Linkedin</a:t>
                      </a: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Cross divisionally in my company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 panose="020B0604020202020204" charset="0"/>
                          <a:ea typeface="Work Sans"/>
                          <a:cs typeface="Arial"/>
                          <a:sym typeface="Work Sans"/>
                        </a:rPr>
                        <a:t>Actualize my news tools in HR</a:t>
                      </a:r>
                      <a:endParaRPr sz="800" b="0" i="1" u="none" strike="noStrike" cap="none" dirty="0">
                        <a:solidFill>
                          <a:schemeClr val="dk2"/>
                        </a:solidFill>
                        <a:latin typeface="Montserrat" panose="020B0604020202020204" charset="0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21444" y="72244"/>
            <a:ext cx="6873600" cy="40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208</Words>
  <Application>Microsoft Office PowerPoint</Application>
  <PresentationFormat>On-screen Show (16:9)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 Neue Light</vt:lpstr>
      <vt:lpstr>Montserrat</vt:lpstr>
      <vt:lpstr>Helvetica Neue</vt:lpstr>
      <vt:lpstr>Work Sans</vt:lpstr>
      <vt:lpstr>Simple Light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dc:creator>Guillermo Marín Escrivá</dc:creator>
  <cp:lastModifiedBy>Guillermo Marín Escrivá</cp:lastModifiedBy>
  <cp:revision>8</cp:revision>
  <dcterms:modified xsi:type="dcterms:W3CDTF">2020-11-06T16:35:10Z</dcterms:modified>
</cp:coreProperties>
</file>