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06" r:id="rId5"/>
    <p:sldId id="309" r:id="rId6"/>
    <p:sldId id="307" r:id="rId7"/>
    <p:sldId id="308" r:id="rId8"/>
    <p:sldId id="310" r:id="rId9"/>
    <p:sldId id="311" r:id="rId10"/>
    <p:sldId id="324" r:id="rId11"/>
    <p:sldId id="325" r:id="rId12"/>
    <p:sldId id="312" r:id="rId13"/>
    <p:sldId id="262" r:id="rId14"/>
    <p:sldId id="313" r:id="rId15"/>
    <p:sldId id="314" r:id="rId16"/>
    <p:sldId id="316" r:id="rId17"/>
    <p:sldId id="322" r:id="rId18"/>
    <p:sldId id="326" r:id="rId19"/>
    <p:sldId id="327" r:id="rId20"/>
    <p:sldId id="329" r:id="rId21"/>
    <p:sldId id="330" r:id="rId22"/>
    <p:sldId id="328" r:id="rId23"/>
    <p:sldId id="331" r:id="rId24"/>
    <p:sldId id="297" r:id="rId25"/>
    <p:sldId id="299" r:id="rId26"/>
    <p:sldId id="323" r:id="rId27"/>
    <p:sldId id="333" r:id="rId28"/>
    <p:sldId id="338" r:id="rId29"/>
    <p:sldId id="339" r:id="rId30"/>
    <p:sldId id="335" r:id="rId31"/>
    <p:sldId id="336" r:id="rId32"/>
    <p:sldId id="300" r:id="rId33"/>
    <p:sldId id="334" r:id="rId34"/>
    <p:sldId id="33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965E0-0A43-4F93-8747-C55781B0A9B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4834-E43F-4768-A7B4-09140F057EC0}">
      <dgm:prSet phldrT="[Texto]"/>
      <dgm:spPr/>
      <dgm:t>
        <a:bodyPr/>
        <a:lstStyle/>
        <a:p>
          <a:r>
            <a:rPr lang="es-CO" dirty="0" err="1"/>
            <a:t>Plane</a:t>
          </a:r>
          <a:r>
            <a:rPr lang="es-CO" dirty="0"/>
            <a:t> </a:t>
          </a:r>
          <a:r>
            <a:rPr lang="es-CO" dirty="0" err="1"/>
            <a:t>Detection</a:t>
          </a:r>
          <a:endParaRPr lang="en-US" dirty="0"/>
        </a:p>
      </dgm:t>
    </dgm:pt>
    <dgm:pt modelId="{4D19521E-F310-457D-AF47-3D24AEE7A714}" type="parTrans" cxnId="{1B64FB4C-2B26-40F5-A6FC-41A60135D474}">
      <dgm:prSet/>
      <dgm:spPr/>
      <dgm:t>
        <a:bodyPr/>
        <a:lstStyle/>
        <a:p>
          <a:endParaRPr lang="en-US"/>
        </a:p>
      </dgm:t>
    </dgm:pt>
    <dgm:pt modelId="{6A7B7799-172B-4A20-B693-0C649335C70D}" type="sibTrans" cxnId="{1B64FB4C-2B26-40F5-A6FC-41A60135D474}">
      <dgm:prSet/>
      <dgm:spPr/>
      <dgm:t>
        <a:bodyPr/>
        <a:lstStyle/>
        <a:p>
          <a:endParaRPr lang="en-US"/>
        </a:p>
      </dgm:t>
    </dgm:pt>
    <dgm:pt modelId="{3BCC0DEF-904D-4398-B317-3D35C110E9DB}">
      <dgm:prSet phldrT="[Texto]"/>
      <dgm:spPr/>
      <dgm:t>
        <a:bodyPr/>
        <a:lstStyle/>
        <a:p>
          <a:r>
            <a:rPr lang="es-CO" dirty="0"/>
            <a:t>RANSAC</a:t>
          </a:r>
          <a:endParaRPr lang="en-US" dirty="0"/>
        </a:p>
      </dgm:t>
    </dgm:pt>
    <dgm:pt modelId="{39FC28B1-6863-4827-8519-AC697CEE3EF1}" type="parTrans" cxnId="{4467FD4C-4453-4EB5-98DE-675FCAD0BE04}">
      <dgm:prSet/>
      <dgm:spPr/>
      <dgm:t>
        <a:bodyPr/>
        <a:lstStyle/>
        <a:p>
          <a:endParaRPr lang="en-US"/>
        </a:p>
      </dgm:t>
    </dgm:pt>
    <dgm:pt modelId="{D9DD3844-A548-4E82-91A8-AC041A7FA786}" type="sibTrans" cxnId="{4467FD4C-4453-4EB5-98DE-675FCAD0BE04}">
      <dgm:prSet/>
      <dgm:spPr/>
      <dgm:t>
        <a:bodyPr/>
        <a:lstStyle/>
        <a:p>
          <a:endParaRPr lang="en-US"/>
        </a:p>
      </dgm:t>
    </dgm:pt>
    <dgm:pt modelId="{D8F0659E-943F-4BC0-9282-4A1D3B6A2C0B}">
      <dgm:prSet phldrT="[Texto]"/>
      <dgm:spPr/>
      <dgm:t>
        <a:bodyPr/>
        <a:lstStyle/>
        <a:p>
          <a:r>
            <a:rPr lang="es-CO" dirty="0"/>
            <a:t>MSAC (</a:t>
          </a:r>
          <a:r>
            <a:rPr lang="es-CO" dirty="0" err="1"/>
            <a:t>Mathworks</a:t>
          </a:r>
          <a:r>
            <a:rPr lang="es-CO" dirty="0"/>
            <a:t>, 2020)</a:t>
          </a:r>
          <a:endParaRPr lang="en-US" dirty="0"/>
        </a:p>
      </dgm:t>
    </dgm:pt>
    <dgm:pt modelId="{2688873E-B4C3-4653-BE1A-53C387823921}" type="parTrans" cxnId="{FDE0219F-B1EF-4EA0-9323-18F7F7A57812}">
      <dgm:prSet/>
      <dgm:spPr/>
      <dgm:t>
        <a:bodyPr/>
        <a:lstStyle/>
        <a:p>
          <a:endParaRPr lang="en-US"/>
        </a:p>
      </dgm:t>
    </dgm:pt>
    <dgm:pt modelId="{1B5FFD59-E2C3-48A3-9F80-B6AA6947C104}" type="sibTrans" cxnId="{FDE0219F-B1EF-4EA0-9323-18F7F7A57812}">
      <dgm:prSet/>
      <dgm:spPr/>
      <dgm:t>
        <a:bodyPr/>
        <a:lstStyle/>
        <a:p>
          <a:endParaRPr lang="en-US"/>
        </a:p>
      </dgm:t>
    </dgm:pt>
    <dgm:pt modelId="{008D8FD7-2061-435E-8D97-DA849D0BACA1}">
      <dgm:prSet phldrT="[Texto]"/>
      <dgm:spPr/>
      <dgm:t>
        <a:bodyPr/>
        <a:lstStyle/>
        <a:p>
          <a:r>
            <a:rPr lang="es-CO" dirty="0"/>
            <a:t>RANSAC_SAC (PCL, 2020)</a:t>
          </a:r>
          <a:endParaRPr lang="en-US" dirty="0"/>
        </a:p>
      </dgm:t>
    </dgm:pt>
    <dgm:pt modelId="{701FC5C6-855E-442D-95E5-7EE07620F87B}" type="parTrans" cxnId="{916A49DC-E9DC-434D-AC15-7286ED24F1C8}">
      <dgm:prSet/>
      <dgm:spPr/>
      <dgm:t>
        <a:bodyPr/>
        <a:lstStyle/>
        <a:p>
          <a:endParaRPr lang="en-US"/>
        </a:p>
      </dgm:t>
    </dgm:pt>
    <dgm:pt modelId="{28C2B363-6382-4C47-9CE8-19AEC0CFFE56}" type="sibTrans" cxnId="{916A49DC-E9DC-434D-AC15-7286ED24F1C8}">
      <dgm:prSet/>
      <dgm:spPr/>
      <dgm:t>
        <a:bodyPr/>
        <a:lstStyle/>
        <a:p>
          <a:endParaRPr lang="en-US"/>
        </a:p>
      </dgm:t>
    </dgm:pt>
    <dgm:pt modelId="{0F62E0A5-FEEC-4C9A-BE19-511084797EC3}">
      <dgm:prSet phldrT="[Texto]"/>
      <dgm:spPr/>
      <dgm:t>
        <a:bodyPr/>
        <a:lstStyle/>
        <a:p>
          <a:r>
            <a:rPr lang="es-CO" dirty="0" err="1"/>
            <a:t>Hough</a:t>
          </a:r>
          <a:r>
            <a:rPr lang="es-CO" dirty="0"/>
            <a:t> </a:t>
          </a:r>
          <a:r>
            <a:rPr lang="es-CO" dirty="0" err="1"/>
            <a:t>Transform</a:t>
          </a:r>
          <a:endParaRPr lang="en-US" dirty="0"/>
        </a:p>
      </dgm:t>
    </dgm:pt>
    <dgm:pt modelId="{2D4EC8D6-6E1C-4B94-A99D-F88013B3A706}" type="parTrans" cxnId="{7687AA08-C8DF-41D1-ABC9-5AE568632A25}">
      <dgm:prSet/>
      <dgm:spPr/>
      <dgm:t>
        <a:bodyPr/>
        <a:lstStyle/>
        <a:p>
          <a:endParaRPr lang="en-US"/>
        </a:p>
      </dgm:t>
    </dgm:pt>
    <dgm:pt modelId="{9D29F7BB-BE04-4E2E-94CC-2D6FE758D896}" type="sibTrans" cxnId="{7687AA08-C8DF-41D1-ABC9-5AE568632A25}">
      <dgm:prSet/>
      <dgm:spPr/>
      <dgm:t>
        <a:bodyPr/>
        <a:lstStyle/>
        <a:p>
          <a:endParaRPr lang="en-US"/>
        </a:p>
      </dgm:t>
    </dgm:pt>
    <dgm:pt modelId="{D2EC58FA-0993-4CB2-A1BD-DCB5878A7C46}">
      <dgm:prSet phldrT="[Texto]"/>
      <dgm:spPr/>
      <dgm:t>
        <a:bodyPr/>
        <a:lstStyle/>
        <a:p>
          <a:r>
            <a:rPr lang="es-CO" dirty="0"/>
            <a:t>(Vera, 2018)</a:t>
          </a:r>
          <a:endParaRPr lang="en-US" dirty="0"/>
        </a:p>
      </dgm:t>
    </dgm:pt>
    <dgm:pt modelId="{56F4FDE9-7494-40E7-8070-6CC966279AE7}" type="parTrans" cxnId="{766F39A0-5293-470E-8D6A-8C58377BDB06}">
      <dgm:prSet/>
      <dgm:spPr/>
      <dgm:t>
        <a:bodyPr/>
        <a:lstStyle/>
        <a:p>
          <a:endParaRPr lang="en-US"/>
        </a:p>
      </dgm:t>
    </dgm:pt>
    <dgm:pt modelId="{3C35D6A6-F699-4E4B-B4A7-E734FB0FF691}" type="sibTrans" cxnId="{766F39A0-5293-470E-8D6A-8C58377BDB06}">
      <dgm:prSet/>
      <dgm:spPr/>
      <dgm:t>
        <a:bodyPr/>
        <a:lstStyle/>
        <a:p>
          <a:endParaRPr lang="en-US"/>
        </a:p>
      </dgm:t>
    </dgm:pt>
    <dgm:pt modelId="{2BE1CA10-19A1-4645-9C3E-E51DBCD82CBC}" type="pres">
      <dgm:prSet presAssocID="{D8D965E0-0A43-4F93-8747-C55781B0A9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09C9CC-FD76-46C9-9EF3-210389269D50}" type="pres">
      <dgm:prSet presAssocID="{551A4834-E43F-4768-A7B4-09140F057EC0}" presName="vertOne" presStyleCnt="0"/>
      <dgm:spPr/>
    </dgm:pt>
    <dgm:pt modelId="{314A5C4B-CAF3-4152-836C-A468F5E3C4C9}" type="pres">
      <dgm:prSet presAssocID="{551A4834-E43F-4768-A7B4-09140F057EC0}" presName="txOne" presStyleLbl="node0" presStyleIdx="0" presStyleCnt="1">
        <dgm:presLayoutVars>
          <dgm:chPref val="3"/>
        </dgm:presLayoutVars>
      </dgm:prSet>
      <dgm:spPr/>
    </dgm:pt>
    <dgm:pt modelId="{36E70470-D7B0-4C84-89ED-5B1900C3CEC3}" type="pres">
      <dgm:prSet presAssocID="{551A4834-E43F-4768-A7B4-09140F057EC0}" presName="parTransOne" presStyleCnt="0"/>
      <dgm:spPr/>
    </dgm:pt>
    <dgm:pt modelId="{F5487EEB-1D6A-4159-B718-FCBB8C78BAB9}" type="pres">
      <dgm:prSet presAssocID="{551A4834-E43F-4768-A7B4-09140F057EC0}" presName="horzOne" presStyleCnt="0"/>
      <dgm:spPr/>
    </dgm:pt>
    <dgm:pt modelId="{69DAC102-B8E4-4595-B153-73D06E22B44C}" type="pres">
      <dgm:prSet presAssocID="{3BCC0DEF-904D-4398-B317-3D35C110E9DB}" presName="vertTwo" presStyleCnt="0"/>
      <dgm:spPr/>
    </dgm:pt>
    <dgm:pt modelId="{76B3B0F9-19D9-4D3C-A3A8-4021EC904F44}" type="pres">
      <dgm:prSet presAssocID="{3BCC0DEF-904D-4398-B317-3D35C110E9DB}" presName="txTwo" presStyleLbl="node2" presStyleIdx="0" presStyleCnt="2">
        <dgm:presLayoutVars>
          <dgm:chPref val="3"/>
        </dgm:presLayoutVars>
      </dgm:prSet>
      <dgm:spPr/>
    </dgm:pt>
    <dgm:pt modelId="{EB7CDC64-D3C1-403B-9513-47B4C6E0E832}" type="pres">
      <dgm:prSet presAssocID="{3BCC0DEF-904D-4398-B317-3D35C110E9DB}" presName="parTransTwo" presStyleCnt="0"/>
      <dgm:spPr/>
    </dgm:pt>
    <dgm:pt modelId="{95A7BEBB-81BB-4807-9F2F-AFAEA7AADD2C}" type="pres">
      <dgm:prSet presAssocID="{3BCC0DEF-904D-4398-B317-3D35C110E9DB}" presName="horzTwo" presStyleCnt="0"/>
      <dgm:spPr/>
    </dgm:pt>
    <dgm:pt modelId="{A3B8E5A6-548E-4731-AFD7-BD0A4F8D404D}" type="pres">
      <dgm:prSet presAssocID="{D8F0659E-943F-4BC0-9282-4A1D3B6A2C0B}" presName="vertThree" presStyleCnt="0"/>
      <dgm:spPr/>
    </dgm:pt>
    <dgm:pt modelId="{B90B1265-6443-429A-8176-CBE48EBC2883}" type="pres">
      <dgm:prSet presAssocID="{D8F0659E-943F-4BC0-9282-4A1D3B6A2C0B}" presName="txThree" presStyleLbl="node3" presStyleIdx="0" presStyleCnt="3">
        <dgm:presLayoutVars>
          <dgm:chPref val="3"/>
        </dgm:presLayoutVars>
      </dgm:prSet>
      <dgm:spPr/>
    </dgm:pt>
    <dgm:pt modelId="{596661C3-D78B-44F8-9A33-25B26F47F059}" type="pres">
      <dgm:prSet presAssocID="{D8F0659E-943F-4BC0-9282-4A1D3B6A2C0B}" presName="horzThree" presStyleCnt="0"/>
      <dgm:spPr/>
    </dgm:pt>
    <dgm:pt modelId="{CAC59D9D-2DC1-44B0-9F42-032C0953DF39}" type="pres">
      <dgm:prSet presAssocID="{1B5FFD59-E2C3-48A3-9F80-B6AA6947C104}" presName="sibSpaceThree" presStyleCnt="0"/>
      <dgm:spPr/>
    </dgm:pt>
    <dgm:pt modelId="{5E411DBF-A582-446D-A76F-E5932EDAAD6F}" type="pres">
      <dgm:prSet presAssocID="{008D8FD7-2061-435E-8D97-DA849D0BACA1}" presName="vertThree" presStyleCnt="0"/>
      <dgm:spPr/>
    </dgm:pt>
    <dgm:pt modelId="{4A7695D0-23B8-4C9D-B38C-0629964F718F}" type="pres">
      <dgm:prSet presAssocID="{008D8FD7-2061-435E-8D97-DA849D0BACA1}" presName="txThree" presStyleLbl="node3" presStyleIdx="1" presStyleCnt="3">
        <dgm:presLayoutVars>
          <dgm:chPref val="3"/>
        </dgm:presLayoutVars>
      </dgm:prSet>
      <dgm:spPr/>
    </dgm:pt>
    <dgm:pt modelId="{5AD69B39-B194-4232-98FB-FA03618826BE}" type="pres">
      <dgm:prSet presAssocID="{008D8FD7-2061-435E-8D97-DA849D0BACA1}" presName="horzThree" presStyleCnt="0"/>
      <dgm:spPr/>
    </dgm:pt>
    <dgm:pt modelId="{BDDA69DE-A9B3-44AC-9633-F5386F288407}" type="pres">
      <dgm:prSet presAssocID="{D9DD3844-A548-4E82-91A8-AC041A7FA786}" presName="sibSpaceTwo" presStyleCnt="0"/>
      <dgm:spPr/>
    </dgm:pt>
    <dgm:pt modelId="{01253CD2-381E-4089-BA9C-7EC30A8679BC}" type="pres">
      <dgm:prSet presAssocID="{0F62E0A5-FEEC-4C9A-BE19-511084797EC3}" presName="vertTwo" presStyleCnt="0"/>
      <dgm:spPr/>
    </dgm:pt>
    <dgm:pt modelId="{CBB240F0-FE8E-4A39-84C7-16BC84B5BB7C}" type="pres">
      <dgm:prSet presAssocID="{0F62E0A5-FEEC-4C9A-BE19-511084797EC3}" presName="txTwo" presStyleLbl="node2" presStyleIdx="1" presStyleCnt="2">
        <dgm:presLayoutVars>
          <dgm:chPref val="3"/>
        </dgm:presLayoutVars>
      </dgm:prSet>
      <dgm:spPr/>
    </dgm:pt>
    <dgm:pt modelId="{14A82ADD-ADBD-4096-9F03-51137D41E632}" type="pres">
      <dgm:prSet presAssocID="{0F62E0A5-FEEC-4C9A-BE19-511084797EC3}" presName="parTransTwo" presStyleCnt="0"/>
      <dgm:spPr/>
    </dgm:pt>
    <dgm:pt modelId="{AC3B0373-EEE9-4791-974B-FAA82EDCCDBB}" type="pres">
      <dgm:prSet presAssocID="{0F62E0A5-FEEC-4C9A-BE19-511084797EC3}" presName="horzTwo" presStyleCnt="0"/>
      <dgm:spPr/>
    </dgm:pt>
    <dgm:pt modelId="{DF412AC6-2862-4229-8855-D5E95D8B8A42}" type="pres">
      <dgm:prSet presAssocID="{D2EC58FA-0993-4CB2-A1BD-DCB5878A7C46}" presName="vertThree" presStyleCnt="0"/>
      <dgm:spPr/>
    </dgm:pt>
    <dgm:pt modelId="{38E44296-1380-4FFB-B202-B4F375D4C1B0}" type="pres">
      <dgm:prSet presAssocID="{D2EC58FA-0993-4CB2-A1BD-DCB5878A7C46}" presName="txThree" presStyleLbl="node3" presStyleIdx="2" presStyleCnt="3">
        <dgm:presLayoutVars>
          <dgm:chPref val="3"/>
        </dgm:presLayoutVars>
      </dgm:prSet>
      <dgm:spPr/>
    </dgm:pt>
    <dgm:pt modelId="{960FD8B0-D46E-4BCF-B47E-B682DA69362D}" type="pres">
      <dgm:prSet presAssocID="{D2EC58FA-0993-4CB2-A1BD-DCB5878A7C46}" presName="horzThree" presStyleCnt="0"/>
      <dgm:spPr/>
    </dgm:pt>
  </dgm:ptLst>
  <dgm:cxnLst>
    <dgm:cxn modelId="{7687AA08-C8DF-41D1-ABC9-5AE568632A25}" srcId="{551A4834-E43F-4768-A7B4-09140F057EC0}" destId="{0F62E0A5-FEEC-4C9A-BE19-511084797EC3}" srcOrd="1" destOrd="0" parTransId="{2D4EC8D6-6E1C-4B94-A99D-F88013B3A706}" sibTransId="{9D29F7BB-BE04-4E2E-94CC-2D6FE758D896}"/>
    <dgm:cxn modelId="{C3ACC422-58CA-4849-BBBA-3AE1C88A5477}" type="presOf" srcId="{3BCC0DEF-904D-4398-B317-3D35C110E9DB}" destId="{76B3B0F9-19D9-4D3C-A3A8-4021EC904F44}" srcOrd="0" destOrd="0" presId="urn:microsoft.com/office/officeart/2005/8/layout/hierarchy4"/>
    <dgm:cxn modelId="{1B64FB4C-2B26-40F5-A6FC-41A60135D474}" srcId="{D8D965E0-0A43-4F93-8747-C55781B0A9B1}" destId="{551A4834-E43F-4768-A7B4-09140F057EC0}" srcOrd="0" destOrd="0" parTransId="{4D19521E-F310-457D-AF47-3D24AEE7A714}" sibTransId="{6A7B7799-172B-4A20-B693-0C649335C70D}"/>
    <dgm:cxn modelId="{4467FD4C-4453-4EB5-98DE-675FCAD0BE04}" srcId="{551A4834-E43F-4768-A7B4-09140F057EC0}" destId="{3BCC0DEF-904D-4398-B317-3D35C110E9DB}" srcOrd="0" destOrd="0" parTransId="{39FC28B1-6863-4827-8519-AC697CEE3EF1}" sibTransId="{D9DD3844-A548-4E82-91A8-AC041A7FA786}"/>
    <dgm:cxn modelId="{FDE0219F-B1EF-4EA0-9323-18F7F7A57812}" srcId="{3BCC0DEF-904D-4398-B317-3D35C110E9DB}" destId="{D8F0659E-943F-4BC0-9282-4A1D3B6A2C0B}" srcOrd="0" destOrd="0" parTransId="{2688873E-B4C3-4653-BE1A-53C387823921}" sibTransId="{1B5FFD59-E2C3-48A3-9F80-B6AA6947C104}"/>
    <dgm:cxn modelId="{40082C9F-82A8-419B-9375-EB764E0A94EE}" type="presOf" srcId="{551A4834-E43F-4768-A7B4-09140F057EC0}" destId="{314A5C4B-CAF3-4152-836C-A468F5E3C4C9}" srcOrd="0" destOrd="0" presId="urn:microsoft.com/office/officeart/2005/8/layout/hierarchy4"/>
    <dgm:cxn modelId="{766F39A0-5293-470E-8D6A-8C58377BDB06}" srcId="{0F62E0A5-FEEC-4C9A-BE19-511084797EC3}" destId="{D2EC58FA-0993-4CB2-A1BD-DCB5878A7C46}" srcOrd="0" destOrd="0" parTransId="{56F4FDE9-7494-40E7-8070-6CC966279AE7}" sibTransId="{3C35D6A6-F699-4E4B-B4A7-E734FB0FF691}"/>
    <dgm:cxn modelId="{C38FFFA2-F7F2-4130-9420-EF142147BE23}" type="presOf" srcId="{D8D965E0-0A43-4F93-8747-C55781B0A9B1}" destId="{2BE1CA10-19A1-4645-9C3E-E51DBCD82CBC}" srcOrd="0" destOrd="0" presId="urn:microsoft.com/office/officeart/2005/8/layout/hierarchy4"/>
    <dgm:cxn modelId="{9B11D9A6-1733-456C-B04B-6D9A1449EDE8}" type="presOf" srcId="{D8F0659E-943F-4BC0-9282-4A1D3B6A2C0B}" destId="{B90B1265-6443-429A-8176-CBE48EBC2883}" srcOrd="0" destOrd="0" presId="urn:microsoft.com/office/officeart/2005/8/layout/hierarchy4"/>
    <dgm:cxn modelId="{916A49DC-E9DC-434D-AC15-7286ED24F1C8}" srcId="{3BCC0DEF-904D-4398-B317-3D35C110E9DB}" destId="{008D8FD7-2061-435E-8D97-DA849D0BACA1}" srcOrd="1" destOrd="0" parTransId="{701FC5C6-855E-442D-95E5-7EE07620F87B}" sibTransId="{28C2B363-6382-4C47-9CE8-19AEC0CFFE56}"/>
    <dgm:cxn modelId="{00EC58DC-247C-4A64-AA63-C1B0325103E3}" type="presOf" srcId="{0F62E0A5-FEEC-4C9A-BE19-511084797EC3}" destId="{CBB240F0-FE8E-4A39-84C7-16BC84B5BB7C}" srcOrd="0" destOrd="0" presId="urn:microsoft.com/office/officeart/2005/8/layout/hierarchy4"/>
    <dgm:cxn modelId="{CBC9EDEE-ED6E-40A1-8D9D-3FF0D01CD7AD}" type="presOf" srcId="{008D8FD7-2061-435E-8D97-DA849D0BACA1}" destId="{4A7695D0-23B8-4C9D-B38C-0629964F718F}" srcOrd="0" destOrd="0" presId="urn:microsoft.com/office/officeart/2005/8/layout/hierarchy4"/>
    <dgm:cxn modelId="{8F4D51F7-539E-4037-A138-09CC06E95CB3}" type="presOf" srcId="{D2EC58FA-0993-4CB2-A1BD-DCB5878A7C46}" destId="{38E44296-1380-4FFB-B202-B4F375D4C1B0}" srcOrd="0" destOrd="0" presId="urn:microsoft.com/office/officeart/2005/8/layout/hierarchy4"/>
    <dgm:cxn modelId="{15754792-68F9-4385-9A03-FE284B3562B4}" type="presParOf" srcId="{2BE1CA10-19A1-4645-9C3E-E51DBCD82CBC}" destId="{1B09C9CC-FD76-46C9-9EF3-210389269D50}" srcOrd="0" destOrd="0" presId="urn:microsoft.com/office/officeart/2005/8/layout/hierarchy4"/>
    <dgm:cxn modelId="{289A6EBB-C904-4B39-9A06-62A846BDE610}" type="presParOf" srcId="{1B09C9CC-FD76-46C9-9EF3-210389269D50}" destId="{314A5C4B-CAF3-4152-836C-A468F5E3C4C9}" srcOrd="0" destOrd="0" presId="urn:microsoft.com/office/officeart/2005/8/layout/hierarchy4"/>
    <dgm:cxn modelId="{45B67621-6529-4892-85BC-D331D089B069}" type="presParOf" srcId="{1B09C9CC-FD76-46C9-9EF3-210389269D50}" destId="{36E70470-D7B0-4C84-89ED-5B1900C3CEC3}" srcOrd="1" destOrd="0" presId="urn:microsoft.com/office/officeart/2005/8/layout/hierarchy4"/>
    <dgm:cxn modelId="{4828DAEA-91B8-4180-AE28-08A4CCAD4692}" type="presParOf" srcId="{1B09C9CC-FD76-46C9-9EF3-210389269D50}" destId="{F5487EEB-1D6A-4159-B718-FCBB8C78BAB9}" srcOrd="2" destOrd="0" presId="urn:microsoft.com/office/officeart/2005/8/layout/hierarchy4"/>
    <dgm:cxn modelId="{D3A8C16A-AB15-4312-90B0-90A42034F468}" type="presParOf" srcId="{F5487EEB-1D6A-4159-B718-FCBB8C78BAB9}" destId="{69DAC102-B8E4-4595-B153-73D06E22B44C}" srcOrd="0" destOrd="0" presId="urn:microsoft.com/office/officeart/2005/8/layout/hierarchy4"/>
    <dgm:cxn modelId="{40EA2FCE-DF6D-402E-947A-FF1ACBBDCCEE}" type="presParOf" srcId="{69DAC102-B8E4-4595-B153-73D06E22B44C}" destId="{76B3B0F9-19D9-4D3C-A3A8-4021EC904F44}" srcOrd="0" destOrd="0" presId="urn:microsoft.com/office/officeart/2005/8/layout/hierarchy4"/>
    <dgm:cxn modelId="{F488A112-9A37-4352-BCB4-C09EF65FBD79}" type="presParOf" srcId="{69DAC102-B8E4-4595-B153-73D06E22B44C}" destId="{EB7CDC64-D3C1-403B-9513-47B4C6E0E832}" srcOrd="1" destOrd="0" presId="urn:microsoft.com/office/officeart/2005/8/layout/hierarchy4"/>
    <dgm:cxn modelId="{A65BF9F4-FA86-4BFF-A8CA-877CF2967253}" type="presParOf" srcId="{69DAC102-B8E4-4595-B153-73D06E22B44C}" destId="{95A7BEBB-81BB-4807-9F2F-AFAEA7AADD2C}" srcOrd="2" destOrd="0" presId="urn:microsoft.com/office/officeart/2005/8/layout/hierarchy4"/>
    <dgm:cxn modelId="{AC44BD69-04F4-4C52-980B-5C7EEDEB7BE5}" type="presParOf" srcId="{95A7BEBB-81BB-4807-9F2F-AFAEA7AADD2C}" destId="{A3B8E5A6-548E-4731-AFD7-BD0A4F8D404D}" srcOrd="0" destOrd="0" presId="urn:microsoft.com/office/officeart/2005/8/layout/hierarchy4"/>
    <dgm:cxn modelId="{29F23DAD-4AC6-4017-A1B5-2560E5FFC47B}" type="presParOf" srcId="{A3B8E5A6-548E-4731-AFD7-BD0A4F8D404D}" destId="{B90B1265-6443-429A-8176-CBE48EBC2883}" srcOrd="0" destOrd="0" presId="urn:microsoft.com/office/officeart/2005/8/layout/hierarchy4"/>
    <dgm:cxn modelId="{B1123241-5B92-4DC1-982B-B36A5AEA0175}" type="presParOf" srcId="{A3B8E5A6-548E-4731-AFD7-BD0A4F8D404D}" destId="{596661C3-D78B-44F8-9A33-25B26F47F059}" srcOrd="1" destOrd="0" presId="urn:microsoft.com/office/officeart/2005/8/layout/hierarchy4"/>
    <dgm:cxn modelId="{EFFECA00-E77E-4D10-BE50-2DFE2EF888AE}" type="presParOf" srcId="{95A7BEBB-81BB-4807-9F2F-AFAEA7AADD2C}" destId="{CAC59D9D-2DC1-44B0-9F42-032C0953DF39}" srcOrd="1" destOrd="0" presId="urn:microsoft.com/office/officeart/2005/8/layout/hierarchy4"/>
    <dgm:cxn modelId="{21FEE456-BE14-46FC-8932-56E0281C7F58}" type="presParOf" srcId="{95A7BEBB-81BB-4807-9F2F-AFAEA7AADD2C}" destId="{5E411DBF-A582-446D-A76F-E5932EDAAD6F}" srcOrd="2" destOrd="0" presId="urn:microsoft.com/office/officeart/2005/8/layout/hierarchy4"/>
    <dgm:cxn modelId="{A7BC3463-3901-43AD-99C4-AE0D534B3758}" type="presParOf" srcId="{5E411DBF-A582-446D-A76F-E5932EDAAD6F}" destId="{4A7695D0-23B8-4C9D-B38C-0629964F718F}" srcOrd="0" destOrd="0" presId="urn:microsoft.com/office/officeart/2005/8/layout/hierarchy4"/>
    <dgm:cxn modelId="{FF201FF1-5B68-4C2A-A012-739555FE8AA9}" type="presParOf" srcId="{5E411DBF-A582-446D-A76F-E5932EDAAD6F}" destId="{5AD69B39-B194-4232-98FB-FA03618826BE}" srcOrd="1" destOrd="0" presId="urn:microsoft.com/office/officeart/2005/8/layout/hierarchy4"/>
    <dgm:cxn modelId="{4B80AF31-91CB-4215-8D4B-FB4D853BE475}" type="presParOf" srcId="{F5487EEB-1D6A-4159-B718-FCBB8C78BAB9}" destId="{BDDA69DE-A9B3-44AC-9633-F5386F288407}" srcOrd="1" destOrd="0" presId="urn:microsoft.com/office/officeart/2005/8/layout/hierarchy4"/>
    <dgm:cxn modelId="{950BD7CC-D8EE-4179-9633-E8B9034D2294}" type="presParOf" srcId="{F5487EEB-1D6A-4159-B718-FCBB8C78BAB9}" destId="{01253CD2-381E-4089-BA9C-7EC30A8679BC}" srcOrd="2" destOrd="0" presId="urn:microsoft.com/office/officeart/2005/8/layout/hierarchy4"/>
    <dgm:cxn modelId="{B3303C9F-3138-457E-A2EB-9F3F1E90AED1}" type="presParOf" srcId="{01253CD2-381E-4089-BA9C-7EC30A8679BC}" destId="{CBB240F0-FE8E-4A39-84C7-16BC84B5BB7C}" srcOrd="0" destOrd="0" presId="urn:microsoft.com/office/officeart/2005/8/layout/hierarchy4"/>
    <dgm:cxn modelId="{6BCEFEDC-718F-4374-82C6-87B5CABEE79F}" type="presParOf" srcId="{01253CD2-381E-4089-BA9C-7EC30A8679BC}" destId="{14A82ADD-ADBD-4096-9F03-51137D41E632}" srcOrd="1" destOrd="0" presId="urn:microsoft.com/office/officeart/2005/8/layout/hierarchy4"/>
    <dgm:cxn modelId="{201A98FF-E64D-4331-A4F1-E9D1328CC690}" type="presParOf" srcId="{01253CD2-381E-4089-BA9C-7EC30A8679BC}" destId="{AC3B0373-EEE9-4791-974B-FAA82EDCCDBB}" srcOrd="2" destOrd="0" presId="urn:microsoft.com/office/officeart/2005/8/layout/hierarchy4"/>
    <dgm:cxn modelId="{F027BF44-C2DA-4223-A1AF-AF11AD953625}" type="presParOf" srcId="{AC3B0373-EEE9-4791-974B-FAA82EDCCDBB}" destId="{DF412AC6-2862-4229-8855-D5E95D8B8A42}" srcOrd="0" destOrd="0" presId="urn:microsoft.com/office/officeart/2005/8/layout/hierarchy4"/>
    <dgm:cxn modelId="{4BBDAA69-7695-497B-8C35-8BC4514BD346}" type="presParOf" srcId="{DF412AC6-2862-4229-8855-D5E95D8B8A42}" destId="{38E44296-1380-4FFB-B202-B4F375D4C1B0}" srcOrd="0" destOrd="0" presId="urn:microsoft.com/office/officeart/2005/8/layout/hierarchy4"/>
    <dgm:cxn modelId="{36DFBE89-C7B2-4ABC-A97F-445A7B488C81}" type="presParOf" srcId="{DF412AC6-2862-4229-8855-D5E95D8B8A42}" destId="{960FD8B0-D46E-4BCF-B47E-B682DA69362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C3078-4752-48F0-8634-C8CA3A999FEC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A23FB-A9B1-4FE3-9EB3-62DC802155E8}">
      <dgm:prSet phldrT="[Texto]"/>
      <dgm:spPr/>
      <dgm:t>
        <a:bodyPr/>
        <a:lstStyle/>
        <a:p>
          <a:r>
            <a:rPr lang="es-CO" dirty="0"/>
            <a:t>Basic </a:t>
          </a:r>
          <a:r>
            <a:rPr lang="es-CO" dirty="0" err="1"/>
            <a:t>Concepts</a:t>
          </a:r>
          <a:endParaRPr lang="en-US" dirty="0"/>
        </a:p>
      </dgm:t>
    </dgm:pt>
    <dgm:pt modelId="{5C617C03-4CCA-4FF0-A619-FCFD2583F33D}" type="parTrans" cxnId="{9AE1F180-4779-41CF-A0A7-8B7ECCA5D204}">
      <dgm:prSet/>
      <dgm:spPr/>
      <dgm:t>
        <a:bodyPr/>
        <a:lstStyle/>
        <a:p>
          <a:endParaRPr lang="en-US"/>
        </a:p>
      </dgm:t>
    </dgm:pt>
    <dgm:pt modelId="{CCAA26CE-74A4-4C30-AF94-93A9AE668471}" type="sibTrans" cxnId="{9AE1F180-4779-41CF-A0A7-8B7ECCA5D204}">
      <dgm:prSet/>
      <dgm:spPr/>
      <dgm:t>
        <a:bodyPr/>
        <a:lstStyle/>
        <a:p>
          <a:endParaRPr lang="en-US"/>
        </a:p>
      </dgm:t>
    </dgm:pt>
    <dgm:pt modelId="{E801D6BD-C4CF-4DB4-8668-E5AEA32FFCBF}">
      <dgm:prSet phldrT="[Texto]"/>
      <dgm:spPr/>
      <dgm:t>
        <a:bodyPr/>
        <a:lstStyle/>
        <a:p>
          <a:r>
            <a:rPr lang="es-CO" dirty="0"/>
            <a:t>Point </a:t>
          </a:r>
          <a:r>
            <a:rPr lang="es-CO" dirty="0" err="1"/>
            <a:t>Clouds</a:t>
          </a:r>
          <a:endParaRPr lang="en-US" dirty="0"/>
        </a:p>
      </dgm:t>
    </dgm:pt>
    <dgm:pt modelId="{1E3B56F3-90E8-47AA-87CE-37F9AC9C666A}" type="parTrans" cxnId="{05B95671-14F7-483D-BBFF-4A2358984181}">
      <dgm:prSet/>
      <dgm:spPr/>
      <dgm:t>
        <a:bodyPr/>
        <a:lstStyle/>
        <a:p>
          <a:endParaRPr lang="en-US"/>
        </a:p>
      </dgm:t>
    </dgm:pt>
    <dgm:pt modelId="{478C88FF-27F4-4697-B92B-2240BC06B61C}" type="sibTrans" cxnId="{05B95671-14F7-483D-BBFF-4A2358984181}">
      <dgm:prSet/>
      <dgm:spPr/>
      <dgm:t>
        <a:bodyPr/>
        <a:lstStyle/>
        <a:p>
          <a:endParaRPr lang="en-US"/>
        </a:p>
      </dgm:t>
    </dgm:pt>
    <dgm:pt modelId="{1C245F78-2C8E-4077-AEFE-1EF8E9A190B0}">
      <dgm:prSet phldrT="[Texto]"/>
      <dgm:spPr/>
      <dgm:t>
        <a:bodyPr/>
        <a:lstStyle/>
        <a:p>
          <a:r>
            <a:rPr lang="es-CO" dirty="0" err="1"/>
            <a:t>Plane</a:t>
          </a:r>
          <a:r>
            <a:rPr lang="es-CO" dirty="0"/>
            <a:t> </a:t>
          </a:r>
          <a:r>
            <a:rPr lang="es-CO" dirty="0" err="1"/>
            <a:t>Model</a:t>
          </a:r>
          <a:endParaRPr lang="en-US" dirty="0"/>
        </a:p>
      </dgm:t>
    </dgm:pt>
    <dgm:pt modelId="{AA5E7A4A-2002-4DB8-80FD-79C932B96423}" type="parTrans" cxnId="{DCD4F5DC-958D-4726-BC81-3C91EE4DED52}">
      <dgm:prSet/>
      <dgm:spPr/>
      <dgm:t>
        <a:bodyPr/>
        <a:lstStyle/>
        <a:p>
          <a:endParaRPr lang="en-US"/>
        </a:p>
      </dgm:t>
    </dgm:pt>
    <dgm:pt modelId="{BF59DA69-4023-43B9-9E5E-5ECF535281E9}" type="sibTrans" cxnId="{DCD4F5DC-958D-4726-BC81-3C91EE4DED52}">
      <dgm:prSet/>
      <dgm:spPr/>
      <dgm:t>
        <a:bodyPr/>
        <a:lstStyle/>
        <a:p>
          <a:endParaRPr lang="en-US"/>
        </a:p>
      </dgm:t>
    </dgm:pt>
    <dgm:pt modelId="{C779AFF3-92B7-4109-9BF0-9F5390BF7689}">
      <dgm:prSet phldrT="[Texto]"/>
      <dgm:spPr/>
      <dgm:t>
        <a:bodyPr/>
        <a:lstStyle/>
        <a:p>
          <a:r>
            <a:rPr lang="es-CO" dirty="0"/>
            <a:t>RANSAC</a:t>
          </a:r>
          <a:endParaRPr lang="en-US" dirty="0"/>
        </a:p>
      </dgm:t>
    </dgm:pt>
    <dgm:pt modelId="{4D07AC14-5EBE-491E-A13C-E4A428ED910B}" type="parTrans" cxnId="{DE05A917-D9A4-4EB7-A811-EF69D0599D4A}">
      <dgm:prSet/>
      <dgm:spPr/>
      <dgm:t>
        <a:bodyPr/>
        <a:lstStyle/>
        <a:p>
          <a:endParaRPr lang="en-US"/>
        </a:p>
      </dgm:t>
    </dgm:pt>
    <dgm:pt modelId="{7989262A-84CC-4070-BA4C-55B79C0A398D}" type="sibTrans" cxnId="{DE05A917-D9A4-4EB7-A811-EF69D0599D4A}">
      <dgm:prSet/>
      <dgm:spPr/>
      <dgm:t>
        <a:bodyPr/>
        <a:lstStyle/>
        <a:p>
          <a:endParaRPr lang="en-US"/>
        </a:p>
      </dgm:t>
    </dgm:pt>
    <dgm:pt modelId="{B703C09E-13A7-4227-AA85-80EE0E634DF2}">
      <dgm:prSet phldrT="[Texto]"/>
      <dgm:spPr/>
      <dgm:t>
        <a:bodyPr/>
        <a:lstStyle/>
        <a:p>
          <a:r>
            <a:rPr lang="es-CO" dirty="0"/>
            <a:t>ICP </a:t>
          </a:r>
          <a:endParaRPr lang="en-US" dirty="0"/>
        </a:p>
      </dgm:t>
    </dgm:pt>
    <dgm:pt modelId="{2C190057-A3DE-4BAC-B770-DF0EE365FC50}" type="parTrans" cxnId="{984DD489-2595-4B1D-87A4-361E7798C05E}">
      <dgm:prSet/>
      <dgm:spPr/>
      <dgm:t>
        <a:bodyPr/>
        <a:lstStyle/>
        <a:p>
          <a:endParaRPr lang="en-US"/>
        </a:p>
      </dgm:t>
    </dgm:pt>
    <dgm:pt modelId="{FAB466C8-6139-4244-87AC-BE70E1ABC420}" type="sibTrans" cxnId="{984DD489-2595-4B1D-87A4-361E7798C05E}">
      <dgm:prSet/>
      <dgm:spPr/>
      <dgm:t>
        <a:bodyPr/>
        <a:lstStyle/>
        <a:p>
          <a:endParaRPr lang="en-US"/>
        </a:p>
      </dgm:t>
    </dgm:pt>
    <dgm:pt modelId="{128174A5-834D-4D7F-8BA1-F896EFC584D7}" type="pres">
      <dgm:prSet presAssocID="{D5FC3078-4752-48F0-8634-C8CA3A999FEC}" presName="composite" presStyleCnt="0">
        <dgm:presLayoutVars>
          <dgm:chMax val="1"/>
          <dgm:dir/>
          <dgm:resizeHandles val="exact"/>
        </dgm:presLayoutVars>
      </dgm:prSet>
      <dgm:spPr/>
    </dgm:pt>
    <dgm:pt modelId="{2DBD4EF3-CA29-4379-A66B-539B6B617EB5}" type="pres">
      <dgm:prSet presAssocID="{D5FC3078-4752-48F0-8634-C8CA3A999FEC}" presName="radial" presStyleCnt="0">
        <dgm:presLayoutVars>
          <dgm:animLvl val="ctr"/>
        </dgm:presLayoutVars>
      </dgm:prSet>
      <dgm:spPr/>
    </dgm:pt>
    <dgm:pt modelId="{D0B19515-FDEB-40C6-8B99-B3A649587CBA}" type="pres">
      <dgm:prSet presAssocID="{562A23FB-A9B1-4FE3-9EB3-62DC802155E8}" presName="centerShape" presStyleLbl="vennNode1" presStyleIdx="0" presStyleCnt="5"/>
      <dgm:spPr/>
    </dgm:pt>
    <dgm:pt modelId="{15326F7E-C21F-4BA2-A000-71BD48C76EBF}" type="pres">
      <dgm:prSet presAssocID="{E801D6BD-C4CF-4DB4-8668-E5AEA32FFCBF}" presName="node" presStyleLbl="vennNode1" presStyleIdx="1" presStyleCnt="5">
        <dgm:presLayoutVars>
          <dgm:bulletEnabled val="1"/>
        </dgm:presLayoutVars>
      </dgm:prSet>
      <dgm:spPr/>
    </dgm:pt>
    <dgm:pt modelId="{1B489835-B4EB-4513-BB91-C733B142E484}" type="pres">
      <dgm:prSet presAssocID="{1C245F78-2C8E-4077-AEFE-1EF8E9A190B0}" presName="node" presStyleLbl="vennNode1" presStyleIdx="2" presStyleCnt="5">
        <dgm:presLayoutVars>
          <dgm:bulletEnabled val="1"/>
        </dgm:presLayoutVars>
      </dgm:prSet>
      <dgm:spPr/>
    </dgm:pt>
    <dgm:pt modelId="{9D9DAB5C-8819-49A7-9083-91D9414248FE}" type="pres">
      <dgm:prSet presAssocID="{C779AFF3-92B7-4109-9BF0-9F5390BF7689}" presName="node" presStyleLbl="vennNode1" presStyleIdx="3" presStyleCnt="5">
        <dgm:presLayoutVars>
          <dgm:bulletEnabled val="1"/>
        </dgm:presLayoutVars>
      </dgm:prSet>
      <dgm:spPr/>
    </dgm:pt>
    <dgm:pt modelId="{4B4C4E64-CBE0-406D-8E03-C3DAE77B05B8}" type="pres">
      <dgm:prSet presAssocID="{B703C09E-13A7-4227-AA85-80EE0E634DF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E05A917-D9A4-4EB7-A811-EF69D0599D4A}" srcId="{562A23FB-A9B1-4FE3-9EB3-62DC802155E8}" destId="{C779AFF3-92B7-4109-9BF0-9F5390BF7689}" srcOrd="2" destOrd="0" parTransId="{4D07AC14-5EBE-491E-A13C-E4A428ED910B}" sibTransId="{7989262A-84CC-4070-BA4C-55B79C0A398D}"/>
    <dgm:cxn modelId="{5E73F960-25F9-4E4E-893D-864BAB66290B}" type="presOf" srcId="{B703C09E-13A7-4227-AA85-80EE0E634DF2}" destId="{4B4C4E64-CBE0-406D-8E03-C3DAE77B05B8}" srcOrd="0" destOrd="0" presId="urn:microsoft.com/office/officeart/2005/8/layout/radial3"/>
    <dgm:cxn modelId="{5FD6596B-5C38-42CC-AD34-1711971DCFB4}" type="presOf" srcId="{C779AFF3-92B7-4109-9BF0-9F5390BF7689}" destId="{9D9DAB5C-8819-49A7-9083-91D9414248FE}" srcOrd="0" destOrd="0" presId="urn:microsoft.com/office/officeart/2005/8/layout/radial3"/>
    <dgm:cxn modelId="{05B95671-14F7-483D-BBFF-4A2358984181}" srcId="{562A23FB-A9B1-4FE3-9EB3-62DC802155E8}" destId="{E801D6BD-C4CF-4DB4-8668-E5AEA32FFCBF}" srcOrd="0" destOrd="0" parTransId="{1E3B56F3-90E8-47AA-87CE-37F9AC9C666A}" sibTransId="{478C88FF-27F4-4697-B92B-2240BC06B61C}"/>
    <dgm:cxn modelId="{9AE1F180-4779-41CF-A0A7-8B7ECCA5D204}" srcId="{D5FC3078-4752-48F0-8634-C8CA3A999FEC}" destId="{562A23FB-A9B1-4FE3-9EB3-62DC802155E8}" srcOrd="0" destOrd="0" parTransId="{5C617C03-4CCA-4FF0-A619-FCFD2583F33D}" sibTransId="{CCAA26CE-74A4-4C30-AF94-93A9AE668471}"/>
    <dgm:cxn modelId="{984DD489-2595-4B1D-87A4-361E7798C05E}" srcId="{562A23FB-A9B1-4FE3-9EB3-62DC802155E8}" destId="{B703C09E-13A7-4227-AA85-80EE0E634DF2}" srcOrd="3" destOrd="0" parTransId="{2C190057-A3DE-4BAC-B770-DF0EE365FC50}" sibTransId="{FAB466C8-6139-4244-87AC-BE70E1ABC420}"/>
    <dgm:cxn modelId="{85ACA9A2-A85C-4C49-A315-B3170DAFDA2B}" type="presOf" srcId="{562A23FB-A9B1-4FE3-9EB3-62DC802155E8}" destId="{D0B19515-FDEB-40C6-8B99-B3A649587CBA}" srcOrd="0" destOrd="0" presId="urn:microsoft.com/office/officeart/2005/8/layout/radial3"/>
    <dgm:cxn modelId="{703476A8-7188-4053-8A61-002DC4BF3660}" type="presOf" srcId="{D5FC3078-4752-48F0-8634-C8CA3A999FEC}" destId="{128174A5-834D-4D7F-8BA1-F896EFC584D7}" srcOrd="0" destOrd="0" presId="urn:microsoft.com/office/officeart/2005/8/layout/radial3"/>
    <dgm:cxn modelId="{7F1F41BA-0A1B-4904-8902-AF75FB00956A}" type="presOf" srcId="{E801D6BD-C4CF-4DB4-8668-E5AEA32FFCBF}" destId="{15326F7E-C21F-4BA2-A000-71BD48C76EBF}" srcOrd="0" destOrd="0" presId="urn:microsoft.com/office/officeart/2005/8/layout/radial3"/>
    <dgm:cxn modelId="{066312BF-8339-4793-B352-F52BB8522E5F}" type="presOf" srcId="{1C245F78-2C8E-4077-AEFE-1EF8E9A190B0}" destId="{1B489835-B4EB-4513-BB91-C733B142E484}" srcOrd="0" destOrd="0" presId="urn:microsoft.com/office/officeart/2005/8/layout/radial3"/>
    <dgm:cxn modelId="{DCD4F5DC-958D-4726-BC81-3C91EE4DED52}" srcId="{562A23FB-A9B1-4FE3-9EB3-62DC802155E8}" destId="{1C245F78-2C8E-4077-AEFE-1EF8E9A190B0}" srcOrd="1" destOrd="0" parTransId="{AA5E7A4A-2002-4DB8-80FD-79C932B96423}" sibTransId="{BF59DA69-4023-43B9-9E5E-5ECF535281E9}"/>
    <dgm:cxn modelId="{F490F60D-9333-4B91-87FF-0E5F84E0ABD0}" type="presParOf" srcId="{128174A5-834D-4D7F-8BA1-F896EFC584D7}" destId="{2DBD4EF3-CA29-4379-A66B-539B6B617EB5}" srcOrd="0" destOrd="0" presId="urn:microsoft.com/office/officeart/2005/8/layout/radial3"/>
    <dgm:cxn modelId="{3236EACE-EF94-4CE2-A20A-B21687AA68D1}" type="presParOf" srcId="{2DBD4EF3-CA29-4379-A66B-539B6B617EB5}" destId="{D0B19515-FDEB-40C6-8B99-B3A649587CBA}" srcOrd="0" destOrd="0" presId="urn:microsoft.com/office/officeart/2005/8/layout/radial3"/>
    <dgm:cxn modelId="{68C50F0F-4E29-4462-92F9-7070ABB64C5F}" type="presParOf" srcId="{2DBD4EF3-CA29-4379-A66B-539B6B617EB5}" destId="{15326F7E-C21F-4BA2-A000-71BD48C76EBF}" srcOrd="1" destOrd="0" presId="urn:microsoft.com/office/officeart/2005/8/layout/radial3"/>
    <dgm:cxn modelId="{5B609CC3-EF0A-4B3A-ABC0-805E188538D8}" type="presParOf" srcId="{2DBD4EF3-CA29-4379-A66B-539B6B617EB5}" destId="{1B489835-B4EB-4513-BB91-C733B142E484}" srcOrd="2" destOrd="0" presId="urn:microsoft.com/office/officeart/2005/8/layout/radial3"/>
    <dgm:cxn modelId="{4A481301-4019-4E47-9BC9-D2D0DC2AB313}" type="presParOf" srcId="{2DBD4EF3-CA29-4379-A66B-539B6B617EB5}" destId="{9D9DAB5C-8819-49A7-9083-91D9414248FE}" srcOrd="3" destOrd="0" presId="urn:microsoft.com/office/officeart/2005/8/layout/radial3"/>
    <dgm:cxn modelId="{5B5B9921-0E58-45E9-8C24-9F201FA5BBFD}" type="presParOf" srcId="{2DBD4EF3-CA29-4379-A66B-539B6B617EB5}" destId="{4B4C4E64-CBE0-406D-8E03-C3DAE77B05B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5A76F7-0E4F-4376-B440-31B55DAD101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8E7E1D-20D9-4F71-8841-0362AC348CED}">
      <dgm:prSet phldrT="[Texto]"/>
      <dgm:spPr/>
      <dgm:t>
        <a:bodyPr/>
        <a:lstStyle/>
        <a:p>
          <a:r>
            <a:rPr lang="en-US" dirty="0"/>
            <a:t>Filter ground plane and its duplicates</a:t>
          </a:r>
        </a:p>
      </dgm:t>
    </dgm:pt>
    <dgm:pt modelId="{37051F56-1071-48F2-87F7-E724AF8B0965}" type="parTrans" cxnId="{6BB2BD6B-DDA8-4203-BE85-8C8BF25C5B0A}">
      <dgm:prSet/>
      <dgm:spPr/>
      <dgm:t>
        <a:bodyPr/>
        <a:lstStyle/>
        <a:p>
          <a:endParaRPr lang="en-US"/>
        </a:p>
      </dgm:t>
    </dgm:pt>
    <dgm:pt modelId="{27847697-34AF-4D7B-B13A-64B1136ED03D}" type="sibTrans" cxnId="{6BB2BD6B-DDA8-4203-BE85-8C8BF25C5B0A}">
      <dgm:prSet/>
      <dgm:spPr/>
      <dgm:t>
        <a:bodyPr/>
        <a:lstStyle/>
        <a:p>
          <a:endParaRPr lang="en-US"/>
        </a:p>
      </dgm:t>
    </dgm:pt>
    <dgm:pt modelId="{513C84C6-BBE3-4502-A9A6-9349378FE7CC}">
      <dgm:prSet phldrT="[Texto]"/>
      <dgm:spPr/>
      <dgm:t>
        <a:bodyPr/>
        <a:lstStyle/>
        <a:p>
          <a:r>
            <a:rPr lang="en-US" dirty="0"/>
            <a:t>Remove planes with area major than a threshold</a:t>
          </a:r>
        </a:p>
      </dgm:t>
    </dgm:pt>
    <dgm:pt modelId="{76DCCA86-FC52-422B-9AFF-A530CE837ABC}" type="parTrans" cxnId="{C82CF028-D8FA-42CC-BEDC-18B212232A50}">
      <dgm:prSet/>
      <dgm:spPr/>
      <dgm:t>
        <a:bodyPr/>
        <a:lstStyle/>
        <a:p>
          <a:endParaRPr lang="en-US"/>
        </a:p>
      </dgm:t>
    </dgm:pt>
    <dgm:pt modelId="{DCB6B227-3D4F-4F39-AA6C-D26C2F712234}" type="sibTrans" cxnId="{C82CF028-D8FA-42CC-BEDC-18B212232A50}">
      <dgm:prSet/>
      <dgm:spPr/>
      <dgm:t>
        <a:bodyPr/>
        <a:lstStyle/>
        <a:p>
          <a:endParaRPr lang="en-US"/>
        </a:p>
      </dgm:t>
    </dgm:pt>
    <dgm:pt modelId="{E3882F03-DF7D-4041-BAF4-6C694CAB982C}">
      <dgm:prSet phldrT="[Texto]"/>
      <dgm:spPr/>
      <dgm:t>
        <a:bodyPr/>
        <a:lstStyle/>
        <a:p>
          <a:r>
            <a:rPr lang="en-US" dirty="0"/>
            <a:t>Remove planes with area minor than a </a:t>
          </a:r>
          <a:r>
            <a:rPr lang="en-US" dirty="0" err="1"/>
            <a:t>treshold</a:t>
          </a:r>
          <a:endParaRPr lang="en-US" dirty="0"/>
        </a:p>
      </dgm:t>
    </dgm:pt>
    <dgm:pt modelId="{77977E26-5AA0-4A26-9E2F-81D6AE8202A4}" type="parTrans" cxnId="{A45F066A-F542-461F-814C-5E25549F25B9}">
      <dgm:prSet/>
      <dgm:spPr/>
      <dgm:t>
        <a:bodyPr/>
        <a:lstStyle/>
        <a:p>
          <a:endParaRPr lang="en-US"/>
        </a:p>
      </dgm:t>
    </dgm:pt>
    <dgm:pt modelId="{EFED946E-0F69-4E71-A2B4-682862E806F0}" type="sibTrans" cxnId="{A45F066A-F542-461F-814C-5E25549F25B9}">
      <dgm:prSet/>
      <dgm:spPr/>
      <dgm:t>
        <a:bodyPr/>
        <a:lstStyle/>
        <a:p>
          <a:endParaRPr lang="en-US"/>
        </a:p>
      </dgm:t>
    </dgm:pt>
    <dgm:pt modelId="{CF62B5A5-43AD-46E5-8522-5A1E0AA0C496}">
      <dgm:prSet phldrT="[Texto]"/>
      <dgm:spPr/>
      <dgm:t>
        <a:bodyPr/>
        <a:lstStyle/>
        <a:p>
          <a:r>
            <a:rPr lang="en-US" dirty="0"/>
            <a:t>Remove planes that are not parallel or perpendicular to ground plane.</a:t>
          </a:r>
        </a:p>
      </dgm:t>
    </dgm:pt>
    <dgm:pt modelId="{467FDC43-2307-4F93-9011-A9B82AD95F1F}" type="parTrans" cxnId="{A1D6AB0D-0B83-4D57-9011-D37AE8CF3690}">
      <dgm:prSet/>
      <dgm:spPr/>
      <dgm:t>
        <a:bodyPr/>
        <a:lstStyle/>
        <a:p>
          <a:endParaRPr lang="en-US"/>
        </a:p>
      </dgm:t>
    </dgm:pt>
    <dgm:pt modelId="{FC754037-BE08-4F37-BEFD-B166F099F4AF}" type="sibTrans" cxnId="{A1D6AB0D-0B83-4D57-9011-D37AE8CF3690}">
      <dgm:prSet/>
      <dgm:spPr/>
      <dgm:t>
        <a:bodyPr/>
        <a:lstStyle/>
        <a:p>
          <a:endParaRPr lang="en-US"/>
        </a:p>
      </dgm:t>
    </dgm:pt>
    <dgm:pt modelId="{D2931DF1-4212-4856-BAB3-C28913FB4624}">
      <dgm:prSet phldrT="[Texto]"/>
      <dgm:spPr/>
      <dgm:t>
        <a:bodyPr/>
        <a:lstStyle/>
        <a:p>
          <a:r>
            <a:rPr lang="en-US" dirty="0"/>
            <a:t>Split planes with area major than the maximal </a:t>
          </a:r>
          <a:r>
            <a:rPr lang="en-US" dirty="0" err="1"/>
            <a:t>areaexpected</a:t>
          </a:r>
          <a:r>
            <a:rPr lang="en-US" dirty="0"/>
            <a:t> in the scene.</a:t>
          </a:r>
        </a:p>
      </dgm:t>
    </dgm:pt>
    <dgm:pt modelId="{26085D12-767A-4732-9167-30783A40CB58}" type="parTrans" cxnId="{38050107-0DD8-45F4-8A8F-440B650CA8B3}">
      <dgm:prSet/>
      <dgm:spPr/>
      <dgm:t>
        <a:bodyPr/>
        <a:lstStyle/>
        <a:p>
          <a:endParaRPr lang="en-US"/>
        </a:p>
      </dgm:t>
    </dgm:pt>
    <dgm:pt modelId="{E5050F09-040B-4A62-B7C7-9F55090FDFBD}" type="sibTrans" cxnId="{38050107-0DD8-45F4-8A8F-440B650CA8B3}">
      <dgm:prSet/>
      <dgm:spPr/>
      <dgm:t>
        <a:bodyPr/>
        <a:lstStyle/>
        <a:p>
          <a:endParaRPr lang="en-US"/>
        </a:p>
      </dgm:t>
    </dgm:pt>
    <dgm:pt modelId="{020750E3-D568-4FB5-8E26-8FC4F00A7D79}" type="pres">
      <dgm:prSet presAssocID="{505A76F7-0E4F-4376-B440-31B55DAD1017}" presName="linear" presStyleCnt="0">
        <dgm:presLayoutVars>
          <dgm:dir/>
          <dgm:animLvl val="lvl"/>
          <dgm:resizeHandles val="exact"/>
        </dgm:presLayoutVars>
      </dgm:prSet>
      <dgm:spPr/>
    </dgm:pt>
    <dgm:pt modelId="{EE72C58F-A420-42D7-A1DD-C53495EAF919}" type="pres">
      <dgm:prSet presAssocID="{4D8E7E1D-20D9-4F71-8841-0362AC348CED}" presName="parentLin" presStyleCnt="0"/>
      <dgm:spPr/>
    </dgm:pt>
    <dgm:pt modelId="{6B9D989D-F535-44F3-963C-550F5E8AD61B}" type="pres">
      <dgm:prSet presAssocID="{4D8E7E1D-20D9-4F71-8841-0362AC348CED}" presName="parentLeftMargin" presStyleLbl="node1" presStyleIdx="0" presStyleCnt="5"/>
      <dgm:spPr/>
    </dgm:pt>
    <dgm:pt modelId="{11EA3C9E-EB5E-40BE-AB77-9671023CADE8}" type="pres">
      <dgm:prSet presAssocID="{4D8E7E1D-20D9-4F71-8841-0362AC348C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4B131B0-CECC-4861-B98B-CB079B301A0F}" type="pres">
      <dgm:prSet presAssocID="{4D8E7E1D-20D9-4F71-8841-0362AC348CED}" presName="negativeSpace" presStyleCnt="0"/>
      <dgm:spPr/>
    </dgm:pt>
    <dgm:pt modelId="{B52171A8-E8D0-4D17-B13E-A02659D116C3}" type="pres">
      <dgm:prSet presAssocID="{4D8E7E1D-20D9-4F71-8841-0362AC348CED}" presName="childText" presStyleLbl="conFgAcc1" presStyleIdx="0" presStyleCnt="5">
        <dgm:presLayoutVars>
          <dgm:bulletEnabled val="1"/>
        </dgm:presLayoutVars>
      </dgm:prSet>
      <dgm:spPr/>
    </dgm:pt>
    <dgm:pt modelId="{EB4AD453-3EE4-4145-9AFA-496B6BA3A159}" type="pres">
      <dgm:prSet presAssocID="{27847697-34AF-4D7B-B13A-64B1136ED03D}" presName="spaceBetweenRectangles" presStyleCnt="0"/>
      <dgm:spPr/>
    </dgm:pt>
    <dgm:pt modelId="{F3612FB9-45FE-411A-B0DC-9EAFB05574FE}" type="pres">
      <dgm:prSet presAssocID="{513C84C6-BBE3-4502-A9A6-9349378FE7CC}" presName="parentLin" presStyleCnt="0"/>
      <dgm:spPr/>
    </dgm:pt>
    <dgm:pt modelId="{328CD6A6-E269-4763-957B-F94CB42267D0}" type="pres">
      <dgm:prSet presAssocID="{513C84C6-BBE3-4502-A9A6-9349378FE7CC}" presName="parentLeftMargin" presStyleLbl="node1" presStyleIdx="0" presStyleCnt="5"/>
      <dgm:spPr/>
    </dgm:pt>
    <dgm:pt modelId="{E4E5F8D3-FB13-4943-B38F-1118668C2733}" type="pres">
      <dgm:prSet presAssocID="{513C84C6-BBE3-4502-A9A6-9349378FE7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A73AD3-2CB8-4899-AD0F-46A07C5CD4D9}" type="pres">
      <dgm:prSet presAssocID="{513C84C6-BBE3-4502-A9A6-9349378FE7CC}" presName="negativeSpace" presStyleCnt="0"/>
      <dgm:spPr/>
    </dgm:pt>
    <dgm:pt modelId="{893C5766-7881-4DFA-B897-E03D525B878F}" type="pres">
      <dgm:prSet presAssocID="{513C84C6-BBE3-4502-A9A6-9349378FE7CC}" presName="childText" presStyleLbl="conFgAcc1" presStyleIdx="1" presStyleCnt="5">
        <dgm:presLayoutVars>
          <dgm:bulletEnabled val="1"/>
        </dgm:presLayoutVars>
      </dgm:prSet>
      <dgm:spPr/>
    </dgm:pt>
    <dgm:pt modelId="{FEE69AA0-E4D3-4BBF-B32E-2163C2112CFD}" type="pres">
      <dgm:prSet presAssocID="{DCB6B227-3D4F-4F39-AA6C-D26C2F712234}" presName="spaceBetweenRectangles" presStyleCnt="0"/>
      <dgm:spPr/>
    </dgm:pt>
    <dgm:pt modelId="{B8EC10B0-D08D-4585-B1C6-C86621877062}" type="pres">
      <dgm:prSet presAssocID="{E3882F03-DF7D-4041-BAF4-6C694CAB982C}" presName="parentLin" presStyleCnt="0"/>
      <dgm:spPr/>
    </dgm:pt>
    <dgm:pt modelId="{FE2AA0E4-7F9B-4A1F-8EFF-0D3B8A9827E2}" type="pres">
      <dgm:prSet presAssocID="{E3882F03-DF7D-4041-BAF4-6C694CAB982C}" presName="parentLeftMargin" presStyleLbl="node1" presStyleIdx="1" presStyleCnt="5"/>
      <dgm:spPr/>
    </dgm:pt>
    <dgm:pt modelId="{163BCA2A-6AD5-4613-94BE-35402BBF3D91}" type="pres">
      <dgm:prSet presAssocID="{E3882F03-DF7D-4041-BAF4-6C694CAB98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C72DA8-C055-4A75-AEF9-4D3CA568CA9B}" type="pres">
      <dgm:prSet presAssocID="{E3882F03-DF7D-4041-BAF4-6C694CAB982C}" presName="negativeSpace" presStyleCnt="0"/>
      <dgm:spPr/>
    </dgm:pt>
    <dgm:pt modelId="{DA178664-7F20-49C3-8818-E80943C8C1F6}" type="pres">
      <dgm:prSet presAssocID="{E3882F03-DF7D-4041-BAF4-6C694CAB982C}" presName="childText" presStyleLbl="conFgAcc1" presStyleIdx="2" presStyleCnt="5">
        <dgm:presLayoutVars>
          <dgm:bulletEnabled val="1"/>
        </dgm:presLayoutVars>
      </dgm:prSet>
      <dgm:spPr/>
    </dgm:pt>
    <dgm:pt modelId="{BB0D6221-8146-48A6-B3B5-B0ABC2C1B700}" type="pres">
      <dgm:prSet presAssocID="{EFED946E-0F69-4E71-A2B4-682862E806F0}" presName="spaceBetweenRectangles" presStyleCnt="0"/>
      <dgm:spPr/>
    </dgm:pt>
    <dgm:pt modelId="{1FEFEF2A-30BC-48B1-A8F0-D84CB5A4E4EF}" type="pres">
      <dgm:prSet presAssocID="{CF62B5A5-43AD-46E5-8522-5A1E0AA0C496}" presName="parentLin" presStyleCnt="0"/>
      <dgm:spPr/>
    </dgm:pt>
    <dgm:pt modelId="{85333171-C2BC-460E-8F4A-536B266F9F4F}" type="pres">
      <dgm:prSet presAssocID="{CF62B5A5-43AD-46E5-8522-5A1E0AA0C496}" presName="parentLeftMargin" presStyleLbl="node1" presStyleIdx="2" presStyleCnt="5"/>
      <dgm:spPr/>
    </dgm:pt>
    <dgm:pt modelId="{FCB0868A-B707-4565-B342-F60EF96197AC}" type="pres">
      <dgm:prSet presAssocID="{CF62B5A5-43AD-46E5-8522-5A1E0AA0C4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417273-1542-4CB5-B336-E45EEB8F7F68}" type="pres">
      <dgm:prSet presAssocID="{CF62B5A5-43AD-46E5-8522-5A1E0AA0C496}" presName="negativeSpace" presStyleCnt="0"/>
      <dgm:spPr/>
    </dgm:pt>
    <dgm:pt modelId="{8E63FA0A-ED67-450A-B284-94E984A4B546}" type="pres">
      <dgm:prSet presAssocID="{CF62B5A5-43AD-46E5-8522-5A1E0AA0C496}" presName="childText" presStyleLbl="conFgAcc1" presStyleIdx="3" presStyleCnt="5">
        <dgm:presLayoutVars>
          <dgm:bulletEnabled val="1"/>
        </dgm:presLayoutVars>
      </dgm:prSet>
      <dgm:spPr/>
    </dgm:pt>
    <dgm:pt modelId="{9087A783-9F03-4CE3-B86D-500FAF7A0A02}" type="pres">
      <dgm:prSet presAssocID="{FC754037-BE08-4F37-BEFD-B166F099F4AF}" presName="spaceBetweenRectangles" presStyleCnt="0"/>
      <dgm:spPr/>
    </dgm:pt>
    <dgm:pt modelId="{3EB77BAF-0314-43B4-9D35-F6F4A85DD91C}" type="pres">
      <dgm:prSet presAssocID="{D2931DF1-4212-4856-BAB3-C28913FB4624}" presName="parentLin" presStyleCnt="0"/>
      <dgm:spPr/>
    </dgm:pt>
    <dgm:pt modelId="{3BDE8276-41D5-4906-891A-04394A4CA17D}" type="pres">
      <dgm:prSet presAssocID="{D2931DF1-4212-4856-BAB3-C28913FB4624}" presName="parentLeftMargin" presStyleLbl="node1" presStyleIdx="3" presStyleCnt="5"/>
      <dgm:spPr/>
    </dgm:pt>
    <dgm:pt modelId="{88AA6EE4-68DD-4667-AFE2-7A388ACCBBC4}" type="pres">
      <dgm:prSet presAssocID="{D2931DF1-4212-4856-BAB3-C28913FB462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9F4A19C-2E8F-4FB2-AF7F-B41C37DB30C2}" type="pres">
      <dgm:prSet presAssocID="{D2931DF1-4212-4856-BAB3-C28913FB4624}" presName="negativeSpace" presStyleCnt="0"/>
      <dgm:spPr/>
    </dgm:pt>
    <dgm:pt modelId="{2437902C-C533-4C9E-AD38-8401D6D05747}" type="pres">
      <dgm:prSet presAssocID="{D2931DF1-4212-4856-BAB3-C28913FB462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8050107-0DD8-45F4-8A8F-440B650CA8B3}" srcId="{505A76F7-0E4F-4376-B440-31B55DAD1017}" destId="{D2931DF1-4212-4856-BAB3-C28913FB4624}" srcOrd="4" destOrd="0" parTransId="{26085D12-767A-4732-9167-30783A40CB58}" sibTransId="{E5050F09-040B-4A62-B7C7-9F55090FDFBD}"/>
    <dgm:cxn modelId="{A1D6AB0D-0B83-4D57-9011-D37AE8CF3690}" srcId="{505A76F7-0E4F-4376-B440-31B55DAD1017}" destId="{CF62B5A5-43AD-46E5-8522-5A1E0AA0C496}" srcOrd="3" destOrd="0" parTransId="{467FDC43-2307-4F93-9011-A9B82AD95F1F}" sibTransId="{FC754037-BE08-4F37-BEFD-B166F099F4AF}"/>
    <dgm:cxn modelId="{B2CD3426-76DC-4559-BE77-3CB5EC2695B0}" type="presOf" srcId="{E3882F03-DF7D-4041-BAF4-6C694CAB982C}" destId="{163BCA2A-6AD5-4613-94BE-35402BBF3D91}" srcOrd="1" destOrd="0" presId="urn:microsoft.com/office/officeart/2005/8/layout/list1"/>
    <dgm:cxn modelId="{C82CF028-D8FA-42CC-BEDC-18B212232A50}" srcId="{505A76F7-0E4F-4376-B440-31B55DAD1017}" destId="{513C84C6-BBE3-4502-A9A6-9349378FE7CC}" srcOrd="1" destOrd="0" parTransId="{76DCCA86-FC52-422B-9AFF-A530CE837ABC}" sibTransId="{DCB6B227-3D4F-4F39-AA6C-D26C2F712234}"/>
    <dgm:cxn modelId="{6005A13B-D57B-439B-AD54-D2ACBCFC7755}" type="presOf" srcId="{4D8E7E1D-20D9-4F71-8841-0362AC348CED}" destId="{11EA3C9E-EB5E-40BE-AB77-9671023CADE8}" srcOrd="1" destOrd="0" presId="urn:microsoft.com/office/officeart/2005/8/layout/list1"/>
    <dgm:cxn modelId="{E2418042-35CD-4884-81C6-F21E34F9CA4B}" type="presOf" srcId="{D2931DF1-4212-4856-BAB3-C28913FB4624}" destId="{3BDE8276-41D5-4906-891A-04394A4CA17D}" srcOrd="0" destOrd="0" presId="urn:microsoft.com/office/officeart/2005/8/layout/list1"/>
    <dgm:cxn modelId="{9F17C745-E7B8-4872-AC98-5FD057B2BB65}" type="presOf" srcId="{505A76F7-0E4F-4376-B440-31B55DAD1017}" destId="{020750E3-D568-4FB5-8E26-8FC4F00A7D79}" srcOrd="0" destOrd="0" presId="urn:microsoft.com/office/officeart/2005/8/layout/list1"/>
    <dgm:cxn modelId="{A45F066A-F542-461F-814C-5E25549F25B9}" srcId="{505A76F7-0E4F-4376-B440-31B55DAD1017}" destId="{E3882F03-DF7D-4041-BAF4-6C694CAB982C}" srcOrd="2" destOrd="0" parTransId="{77977E26-5AA0-4A26-9E2F-81D6AE8202A4}" sibTransId="{EFED946E-0F69-4E71-A2B4-682862E806F0}"/>
    <dgm:cxn modelId="{6BB2BD6B-DDA8-4203-BE85-8C8BF25C5B0A}" srcId="{505A76F7-0E4F-4376-B440-31B55DAD1017}" destId="{4D8E7E1D-20D9-4F71-8841-0362AC348CED}" srcOrd="0" destOrd="0" parTransId="{37051F56-1071-48F2-87F7-E724AF8B0965}" sibTransId="{27847697-34AF-4D7B-B13A-64B1136ED03D}"/>
    <dgm:cxn modelId="{320E166E-F44F-4609-89D0-9F5E27DBE490}" type="presOf" srcId="{4D8E7E1D-20D9-4F71-8841-0362AC348CED}" destId="{6B9D989D-F535-44F3-963C-550F5E8AD61B}" srcOrd="0" destOrd="0" presId="urn:microsoft.com/office/officeart/2005/8/layout/list1"/>
    <dgm:cxn modelId="{83863274-1A29-4FC4-91EB-613FB65CEB3C}" type="presOf" srcId="{CF62B5A5-43AD-46E5-8522-5A1E0AA0C496}" destId="{FCB0868A-B707-4565-B342-F60EF96197AC}" srcOrd="1" destOrd="0" presId="urn:microsoft.com/office/officeart/2005/8/layout/list1"/>
    <dgm:cxn modelId="{D3B2A784-3F02-4D63-9CE7-597FF98A99DD}" type="presOf" srcId="{513C84C6-BBE3-4502-A9A6-9349378FE7CC}" destId="{328CD6A6-E269-4763-957B-F94CB42267D0}" srcOrd="0" destOrd="0" presId="urn:microsoft.com/office/officeart/2005/8/layout/list1"/>
    <dgm:cxn modelId="{3083C8A4-9269-4497-8BBA-30A0D145E3C1}" type="presOf" srcId="{CF62B5A5-43AD-46E5-8522-5A1E0AA0C496}" destId="{85333171-C2BC-460E-8F4A-536B266F9F4F}" srcOrd="0" destOrd="0" presId="urn:microsoft.com/office/officeart/2005/8/layout/list1"/>
    <dgm:cxn modelId="{FF0AC3D3-756B-4D62-83C1-DFBF0D381FEB}" type="presOf" srcId="{D2931DF1-4212-4856-BAB3-C28913FB4624}" destId="{88AA6EE4-68DD-4667-AFE2-7A388ACCBBC4}" srcOrd="1" destOrd="0" presId="urn:microsoft.com/office/officeart/2005/8/layout/list1"/>
    <dgm:cxn modelId="{86B6B4E4-78A5-4F70-82FB-5C6AC80E0F5A}" type="presOf" srcId="{E3882F03-DF7D-4041-BAF4-6C694CAB982C}" destId="{FE2AA0E4-7F9B-4A1F-8EFF-0D3B8A9827E2}" srcOrd="0" destOrd="0" presId="urn:microsoft.com/office/officeart/2005/8/layout/list1"/>
    <dgm:cxn modelId="{AD8931EF-ABB8-48D7-9B8B-3AE84C7FD2E6}" type="presOf" srcId="{513C84C6-BBE3-4502-A9A6-9349378FE7CC}" destId="{E4E5F8D3-FB13-4943-B38F-1118668C2733}" srcOrd="1" destOrd="0" presId="urn:microsoft.com/office/officeart/2005/8/layout/list1"/>
    <dgm:cxn modelId="{43897FAD-D5E3-4488-82D7-CF484D1D127F}" type="presParOf" srcId="{020750E3-D568-4FB5-8E26-8FC4F00A7D79}" destId="{EE72C58F-A420-42D7-A1DD-C53495EAF919}" srcOrd="0" destOrd="0" presId="urn:microsoft.com/office/officeart/2005/8/layout/list1"/>
    <dgm:cxn modelId="{4B47BB8A-44D1-4ADA-95C8-042F7CEB3148}" type="presParOf" srcId="{EE72C58F-A420-42D7-A1DD-C53495EAF919}" destId="{6B9D989D-F535-44F3-963C-550F5E8AD61B}" srcOrd="0" destOrd="0" presId="urn:microsoft.com/office/officeart/2005/8/layout/list1"/>
    <dgm:cxn modelId="{AB257420-2BAE-4761-A82A-E18CE313560F}" type="presParOf" srcId="{EE72C58F-A420-42D7-A1DD-C53495EAF919}" destId="{11EA3C9E-EB5E-40BE-AB77-9671023CADE8}" srcOrd="1" destOrd="0" presId="urn:microsoft.com/office/officeart/2005/8/layout/list1"/>
    <dgm:cxn modelId="{80AE2700-1D18-4E56-9DBC-28FF8EBB75BD}" type="presParOf" srcId="{020750E3-D568-4FB5-8E26-8FC4F00A7D79}" destId="{F4B131B0-CECC-4861-B98B-CB079B301A0F}" srcOrd="1" destOrd="0" presId="urn:microsoft.com/office/officeart/2005/8/layout/list1"/>
    <dgm:cxn modelId="{10765D28-566D-464C-ADDB-B4D913091760}" type="presParOf" srcId="{020750E3-D568-4FB5-8E26-8FC4F00A7D79}" destId="{B52171A8-E8D0-4D17-B13E-A02659D116C3}" srcOrd="2" destOrd="0" presId="urn:microsoft.com/office/officeart/2005/8/layout/list1"/>
    <dgm:cxn modelId="{C4AB6EFD-6CC4-4400-AE16-006BB95426DE}" type="presParOf" srcId="{020750E3-D568-4FB5-8E26-8FC4F00A7D79}" destId="{EB4AD453-3EE4-4145-9AFA-496B6BA3A159}" srcOrd="3" destOrd="0" presId="urn:microsoft.com/office/officeart/2005/8/layout/list1"/>
    <dgm:cxn modelId="{06CC2EAC-F546-4797-B06F-5F1F905CA4E1}" type="presParOf" srcId="{020750E3-D568-4FB5-8E26-8FC4F00A7D79}" destId="{F3612FB9-45FE-411A-B0DC-9EAFB05574FE}" srcOrd="4" destOrd="0" presId="urn:microsoft.com/office/officeart/2005/8/layout/list1"/>
    <dgm:cxn modelId="{F00893A6-5F61-4AEB-A802-BBEED51E2DE8}" type="presParOf" srcId="{F3612FB9-45FE-411A-B0DC-9EAFB05574FE}" destId="{328CD6A6-E269-4763-957B-F94CB42267D0}" srcOrd="0" destOrd="0" presId="urn:microsoft.com/office/officeart/2005/8/layout/list1"/>
    <dgm:cxn modelId="{66264DD5-65EE-4D24-98AF-07FD15253A5C}" type="presParOf" srcId="{F3612FB9-45FE-411A-B0DC-9EAFB05574FE}" destId="{E4E5F8D3-FB13-4943-B38F-1118668C2733}" srcOrd="1" destOrd="0" presId="urn:microsoft.com/office/officeart/2005/8/layout/list1"/>
    <dgm:cxn modelId="{93B51177-26E9-4BC3-9159-B7C4E76FEF84}" type="presParOf" srcId="{020750E3-D568-4FB5-8E26-8FC4F00A7D79}" destId="{1DA73AD3-2CB8-4899-AD0F-46A07C5CD4D9}" srcOrd="5" destOrd="0" presId="urn:microsoft.com/office/officeart/2005/8/layout/list1"/>
    <dgm:cxn modelId="{420AEEAD-980A-4C58-A5CC-A8E022F8FEEB}" type="presParOf" srcId="{020750E3-D568-4FB5-8E26-8FC4F00A7D79}" destId="{893C5766-7881-4DFA-B897-E03D525B878F}" srcOrd="6" destOrd="0" presId="urn:microsoft.com/office/officeart/2005/8/layout/list1"/>
    <dgm:cxn modelId="{3CD707D5-3266-49B4-90E7-A7B797730C19}" type="presParOf" srcId="{020750E3-D568-4FB5-8E26-8FC4F00A7D79}" destId="{FEE69AA0-E4D3-4BBF-B32E-2163C2112CFD}" srcOrd="7" destOrd="0" presId="urn:microsoft.com/office/officeart/2005/8/layout/list1"/>
    <dgm:cxn modelId="{B597EBD4-DBE8-419D-93AC-A9DF54B8BDFD}" type="presParOf" srcId="{020750E3-D568-4FB5-8E26-8FC4F00A7D79}" destId="{B8EC10B0-D08D-4585-B1C6-C86621877062}" srcOrd="8" destOrd="0" presId="urn:microsoft.com/office/officeart/2005/8/layout/list1"/>
    <dgm:cxn modelId="{F3566A07-4884-4D24-9112-77D9E3139C8B}" type="presParOf" srcId="{B8EC10B0-D08D-4585-B1C6-C86621877062}" destId="{FE2AA0E4-7F9B-4A1F-8EFF-0D3B8A9827E2}" srcOrd="0" destOrd="0" presId="urn:microsoft.com/office/officeart/2005/8/layout/list1"/>
    <dgm:cxn modelId="{02677762-E52E-4BEC-AA58-D8AF18482A68}" type="presParOf" srcId="{B8EC10B0-D08D-4585-B1C6-C86621877062}" destId="{163BCA2A-6AD5-4613-94BE-35402BBF3D91}" srcOrd="1" destOrd="0" presId="urn:microsoft.com/office/officeart/2005/8/layout/list1"/>
    <dgm:cxn modelId="{66E73606-0733-4920-84A5-24322AD1A150}" type="presParOf" srcId="{020750E3-D568-4FB5-8E26-8FC4F00A7D79}" destId="{7FC72DA8-C055-4A75-AEF9-4D3CA568CA9B}" srcOrd="9" destOrd="0" presId="urn:microsoft.com/office/officeart/2005/8/layout/list1"/>
    <dgm:cxn modelId="{0E09E9C5-012C-4E7F-967C-CAAD14BC6875}" type="presParOf" srcId="{020750E3-D568-4FB5-8E26-8FC4F00A7D79}" destId="{DA178664-7F20-49C3-8818-E80943C8C1F6}" srcOrd="10" destOrd="0" presId="urn:microsoft.com/office/officeart/2005/8/layout/list1"/>
    <dgm:cxn modelId="{77F94B3B-91F8-42C8-B84B-1839247D7954}" type="presParOf" srcId="{020750E3-D568-4FB5-8E26-8FC4F00A7D79}" destId="{BB0D6221-8146-48A6-B3B5-B0ABC2C1B700}" srcOrd="11" destOrd="0" presId="urn:microsoft.com/office/officeart/2005/8/layout/list1"/>
    <dgm:cxn modelId="{7F9F35CD-30F8-4FAC-BFE0-8C58020FB1CA}" type="presParOf" srcId="{020750E3-D568-4FB5-8E26-8FC4F00A7D79}" destId="{1FEFEF2A-30BC-48B1-A8F0-D84CB5A4E4EF}" srcOrd="12" destOrd="0" presId="urn:microsoft.com/office/officeart/2005/8/layout/list1"/>
    <dgm:cxn modelId="{E9C7AE01-6695-4BBE-A794-51DAECD45E5A}" type="presParOf" srcId="{1FEFEF2A-30BC-48B1-A8F0-D84CB5A4E4EF}" destId="{85333171-C2BC-460E-8F4A-536B266F9F4F}" srcOrd="0" destOrd="0" presId="urn:microsoft.com/office/officeart/2005/8/layout/list1"/>
    <dgm:cxn modelId="{F619152A-63E1-4824-91A6-CBB9A069469F}" type="presParOf" srcId="{1FEFEF2A-30BC-48B1-A8F0-D84CB5A4E4EF}" destId="{FCB0868A-B707-4565-B342-F60EF96197AC}" srcOrd="1" destOrd="0" presId="urn:microsoft.com/office/officeart/2005/8/layout/list1"/>
    <dgm:cxn modelId="{7A8D182F-6945-402E-9634-A4DC483A8E9C}" type="presParOf" srcId="{020750E3-D568-4FB5-8E26-8FC4F00A7D79}" destId="{AC417273-1542-4CB5-B336-E45EEB8F7F68}" srcOrd="13" destOrd="0" presId="urn:microsoft.com/office/officeart/2005/8/layout/list1"/>
    <dgm:cxn modelId="{D58C7A7A-5BE2-49F3-9B5A-D13513CA3FD9}" type="presParOf" srcId="{020750E3-D568-4FB5-8E26-8FC4F00A7D79}" destId="{8E63FA0A-ED67-450A-B284-94E984A4B546}" srcOrd="14" destOrd="0" presId="urn:microsoft.com/office/officeart/2005/8/layout/list1"/>
    <dgm:cxn modelId="{C76AB288-EC67-43D0-81A7-B73D382D8940}" type="presParOf" srcId="{020750E3-D568-4FB5-8E26-8FC4F00A7D79}" destId="{9087A783-9F03-4CE3-B86D-500FAF7A0A02}" srcOrd="15" destOrd="0" presId="urn:microsoft.com/office/officeart/2005/8/layout/list1"/>
    <dgm:cxn modelId="{9F46FA54-B18F-4906-BF69-5B10CC784850}" type="presParOf" srcId="{020750E3-D568-4FB5-8E26-8FC4F00A7D79}" destId="{3EB77BAF-0314-43B4-9D35-F6F4A85DD91C}" srcOrd="16" destOrd="0" presId="urn:microsoft.com/office/officeart/2005/8/layout/list1"/>
    <dgm:cxn modelId="{E8DEEA15-40CB-4F29-BEED-F907B2CE7F05}" type="presParOf" srcId="{3EB77BAF-0314-43B4-9D35-F6F4A85DD91C}" destId="{3BDE8276-41D5-4906-891A-04394A4CA17D}" srcOrd="0" destOrd="0" presId="urn:microsoft.com/office/officeart/2005/8/layout/list1"/>
    <dgm:cxn modelId="{FDF4AD27-5D59-4CC2-A711-2C6D2DFA4AC8}" type="presParOf" srcId="{3EB77BAF-0314-43B4-9D35-F6F4A85DD91C}" destId="{88AA6EE4-68DD-4667-AFE2-7A388ACCBBC4}" srcOrd="1" destOrd="0" presId="urn:microsoft.com/office/officeart/2005/8/layout/list1"/>
    <dgm:cxn modelId="{EF55E4F3-8381-452B-B927-D77E480FB4F8}" type="presParOf" srcId="{020750E3-D568-4FB5-8E26-8FC4F00A7D79}" destId="{09F4A19C-2E8F-4FB2-AF7F-B41C37DB30C2}" srcOrd="17" destOrd="0" presId="urn:microsoft.com/office/officeart/2005/8/layout/list1"/>
    <dgm:cxn modelId="{28BB3F31-2720-41F0-933F-889E76617B98}" type="presParOf" srcId="{020750E3-D568-4FB5-8E26-8FC4F00A7D79}" destId="{2437902C-C533-4C9E-AD38-8401D6D057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A5C4B-CAF3-4152-836C-A468F5E3C4C9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800" kern="1200" dirty="0" err="1"/>
            <a:t>Plane</a:t>
          </a:r>
          <a:r>
            <a:rPr lang="es-CO" sz="5800" kern="1200" dirty="0"/>
            <a:t> </a:t>
          </a:r>
          <a:r>
            <a:rPr lang="es-CO" sz="5800" kern="1200" dirty="0" err="1"/>
            <a:t>Detection</a:t>
          </a:r>
          <a:endParaRPr lang="en-US" sz="5800" kern="1200" dirty="0"/>
        </a:p>
      </dsp:txBody>
      <dsp:txXfrm>
        <a:off x="40162" y="39556"/>
        <a:ext cx="10435274" cy="1252135"/>
      </dsp:txXfrm>
    </dsp:sp>
    <dsp:sp modelId="{76B3B0F9-19D9-4D3C-A3A8-4021EC904F44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RANSAC</a:t>
          </a:r>
          <a:endParaRPr lang="en-US" sz="3500" kern="1200" dirty="0"/>
        </a:p>
      </dsp:txBody>
      <dsp:txXfrm>
        <a:off x="40162" y="1549601"/>
        <a:ext cx="6789627" cy="1252135"/>
      </dsp:txXfrm>
    </dsp:sp>
    <dsp:sp modelId="{B90B1265-6443-429A-8176-CBE48EBC2883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MSAC (</a:t>
          </a:r>
          <a:r>
            <a:rPr lang="es-CO" sz="3100" kern="1200" dirty="0" err="1"/>
            <a:t>Mathworks</a:t>
          </a:r>
          <a:r>
            <a:rPr lang="es-CO" sz="3100" kern="1200" dirty="0"/>
            <a:t>, 2020)</a:t>
          </a:r>
          <a:endParaRPr lang="en-US" sz="3100" kern="1200" dirty="0"/>
        </a:p>
      </dsp:txBody>
      <dsp:txXfrm>
        <a:off x="40162" y="3059646"/>
        <a:ext cx="3285231" cy="1252135"/>
      </dsp:txXfrm>
    </dsp:sp>
    <dsp:sp modelId="{4A7695D0-23B8-4C9D-B38C-0629964F718F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RANSAC_SAC (PCL, 2020)</a:t>
          </a:r>
          <a:endParaRPr lang="en-US" sz="3100" kern="1200" dirty="0"/>
        </a:p>
      </dsp:txBody>
      <dsp:txXfrm>
        <a:off x="3544558" y="3059646"/>
        <a:ext cx="3285231" cy="1252135"/>
      </dsp:txXfrm>
    </dsp:sp>
    <dsp:sp modelId="{CBB240F0-FE8E-4A39-84C7-16BC84B5BB7C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 err="1"/>
            <a:t>Hough</a:t>
          </a:r>
          <a:r>
            <a:rPr lang="es-CO" sz="3500" kern="1200" dirty="0"/>
            <a:t> </a:t>
          </a:r>
          <a:r>
            <a:rPr lang="es-CO" sz="3500" kern="1200" dirty="0" err="1"/>
            <a:t>Transform</a:t>
          </a:r>
          <a:endParaRPr lang="en-US" sz="3500" kern="1200" dirty="0"/>
        </a:p>
      </dsp:txBody>
      <dsp:txXfrm>
        <a:off x="7190205" y="1549601"/>
        <a:ext cx="3285231" cy="1252135"/>
      </dsp:txXfrm>
    </dsp:sp>
    <dsp:sp modelId="{38E44296-1380-4FFB-B202-B4F375D4C1B0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(Vera, 2018)</a:t>
          </a:r>
          <a:endParaRPr lang="en-US" sz="3100" kern="1200" dirty="0"/>
        </a:p>
      </dsp:txBody>
      <dsp:txXfrm>
        <a:off x="7190205" y="3059646"/>
        <a:ext cx="3285231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19515-FDEB-40C6-8B99-B3A649587CBA}">
      <dsp:nvSpPr>
        <dsp:cNvPr id="0" name=""/>
        <dsp:cNvSpPr/>
      </dsp:nvSpPr>
      <dsp:spPr>
        <a:xfrm>
          <a:off x="4050983" y="968852"/>
          <a:ext cx="2413632" cy="24136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Basic </a:t>
          </a:r>
          <a:r>
            <a:rPr lang="es-CO" sz="3300" kern="1200" dirty="0" err="1"/>
            <a:t>Concepts</a:t>
          </a:r>
          <a:endParaRPr lang="en-US" sz="3300" kern="1200" dirty="0"/>
        </a:p>
      </dsp:txBody>
      <dsp:txXfrm>
        <a:off x="4404451" y="1322320"/>
        <a:ext cx="1706696" cy="1706696"/>
      </dsp:txXfrm>
    </dsp:sp>
    <dsp:sp modelId="{15326F7E-C21F-4BA2-A000-71BD48C76EBF}">
      <dsp:nvSpPr>
        <dsp:cNvPr id="0" name=""/>
        <dsp:cNvSpPr/>
      </dsp:nvSpPr>
      <dsp:spPr>
        <a:xfrm>
          <a:off x="4654391" y="430"/>
          <a:ext cx="1206816" cy="1206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Point </a:t>
          </a:r>
          <a:r>
            <a:rPr lang="es-CO" sz="1900" kern="1200" dirty="0" err="1"/>
            <a:t>Clouds</a:t>
          </a:r>
          <a:endParaRPr lang="en-US" sz="1900" kern="1200" dirty="0"/>
        </a:p>
      </dsp:txBody>
      <dsp:txXfrm>
        <a:off x="4831125" y="177164"/>
        <a:ext cx="853348" cy="853348"/>
      </dsp:txXfrm>
    </dsp:sp>
    <dsp:sp modelId="{1B489835-B4EB-4513-BB91-C733B142E484}">
      <dsp:nvSpPr>
        <dsp:cNvPr id="0" name=""/>
        <dsp:cNvSpPr/>
      </dsp:nvSpPr>
      <dsp:spPr>
        <a:xfrm>
          <a:off x="6226221" y="1572260"/>
          <a:ext cx="1206816" cy="1206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 err="1"/>
            <a:t>Plane</a:t>
          </a:r>
          <a:r>
            <a:rPr lang="es-CO" sz="1900" kern="1200" dirty="0"/>
            <a:t> </a:t>
          </a:r>
          <a:r>
            <a:rPr lang="es-CO" sz="1900" kern="1200" dirty="0" err="1"/>
            <a:t>Model</a:t>
          </a:r>
          <a:endParaRPr lang="en-US" sz="1900" kern="1200" dirty="0"/>
        </a:p>
      </dsp:txBody>
      <dsp:txXfrm>
        <a:off x="6402955" y="1748994"/>
        <a:ext cx="853348" cy="853348"/>
      </dsp:txXfrm>
    </dsp:sp>
    <dsp:sp modelId="{9D9DAB5C-8819-49A7-9083-91D9414248FE}">
      <dsp:nvSpPr>
        <dsp:cNvPr id="0" name=""/>
        <dsp:cNvSpPr/>
      </dsp:nvSpPr>
      <dsp:spPr>
        <a:xfrm>
          <a:off x="4654391" y="3144090"/>
          <a:ext cx="1206816" cy="1206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RANSAC</a:t>
          </a:r>
          <a:endParaRPr lang="en-US" sz="1900" kern="1200" dirty="0"/>
        </a:p>
      </dsp:txBody>
      <dsp:txXfrm>
        <a:off x="4831125" y="3320824"/>
        <a:ext cx="853348" cy="853348"/>
      </dsp:txXfrm>
    </dsp:sp>
    <dsp:sp modelId="{4B4C4E64-CBE0-406D-8E03-C3DAE77B05B8}">
      <dsp:nvSpPr>
        <dsp:cNvPr id="0" name=""/>
        <dsp:cNvSpPr/>
      </dsp:nvSpPr>
      <dsp:spPr>
        <a:xfrm>
          <a:off x="3082561" y="1572260"/>
          <a:ext cx="1206816" cy="12068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ICP </a:t>
          </a:r>
          <a:endParaRPr lang="en-US" sz="1900" kern="1200" dirty="0"/>
        </a:p>
      </dsp:txBody>
      <dsp:txXfrm>
        <a:off x="3259295" y="1748994"/>
        <a:ext cx="853348" cy="853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171A8-E8D0-4D17-B13E-A02659D116C3}">
      <dsp:nvSpPr>
        <dsp:cNvPr id="0" name=""/>
        <dsp:cNvSpPr/>
      </dsp:nvSpPr>
      <dsp:spPr>
        <a:xfrm>
          <a:off x="0" y="2144565"/>
          <a:ext cx="796589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A3C9E-EB5E-40BE-AB77-9671023CADE8}">
      <dsp:nvSpPr>
        <dsp:cNvPr id="0" name=""/>
        <dsp:cNvSpPr/>
      </dsp:nvSpPr>
      <dsp:spPr>
        <a:xfrm>
          <a:off x="398294" y="1952685"/>
          <a:ext cx="557612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64" tIns="0" rIns="21076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Filter ground plane and its duplicates</a:t>
          </a:r>
        </a:p>
      </dsp:txBody>
      <dsp:txXfrm>
        <a:off x="417028" y="1971419"/>
        <a:ext cx="5538657" cy="346292"/>
      </dsp:txXfrm>
    </dsp:sp>
    <dsp:sp modelId="{893C5766-7881-4DFA-B897-E03D525B878F}">
      <dsp:nvSpPr>
        <dsp:cNvPr id="0" name=""/>
        <dsp:cNvSpPr/>
      </dsp:nvSpPr>
      <dsp:spPr>
        <a:xfrm>
          <a:off x="0" y="2734245"/>
          <a:ext cx="796589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5F8D3-FB13-4943-B38F-1118668C2733}">
      <dsp:nvSpPr>
        <dsp:cNvPr id="0" name=""/>
        <dsp:cNvSpPr/>
      </dsp:nvSpPr>
      <dsp:spPr>
        <a:xfrm>
          <a:off x="398294" y="2542366"/>
          <a:ext cx="5576125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64" tIns="0" rIns="21076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planes with area major than a threshold</a:t>
          </a:r>
        </a:p>
      </dsp:txBody>
      <dsp:txXfrm>
        <a:off x="417028" y="2561100"/>
        <a:ext cx="5538657" cy="346292"/>
      </dsp:txXfrm>
    </dsp:sp>
    <dsp:sp modelId="{DA178664-7F20-49C3-8818-E80943C8C1F6}">
      <dsp:nvSpPr>
        <dsp:cNvPr id="0" name=""/>
        <dsp:cNvSpPr/>
      </dsp:nvSpPr>
      <dsp:spPr>
        <a:xfrm>
          <a:off x="0" y="3323925"/>
          <a:ext cx="796589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CA2A-6AD5-4613-94BE-35402BBF3D91}">
      <dsp:nvSpPr>
        <dsp:cNvPr id="0" name=""/>
        <dsp:cNvSpPr/>
      </dsp:nvSpPr>
      <dsp:spPr>
        <a:xfrm>
          <a:off x="398294" y="3132046"/>
          <a:ext cx="5576125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64" tIns="0" rIns="21076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planes with area minor than a </a:t>
          </a:r>
          <a:r>
            <a:rPr lang="en-US" sz="1300" kern="1200" dirty="0" err="1"/>
            <a:t>treshold</a:t>
          </a:r>
          <a:endParaRPr lang="en-US" sz="1300" kern="1200" dirty="0"/>
        </a:p>
      </dsp:txBody>
      <dsp:txXfrm>
        <a:off x="417028" y="3150780"/>
        <a:ext cx="5538657" cy="346292"/>
      </dsp:txXfrm>
    </dsp:sp>
    <dsp:sp modelId="{8E63FA0A-ED67-450A-B284-94E984A4B546}">
      <dsp:nvSpPr>
        <dsp:cNvPr id="0" name=""/>
        <dsp:cNvSpPr/>
      </dsp:nvSpPr>
      <dsp:spPr>
        <a:xfrm>
          <a:off x="0" y="3913606"/>
          <a:ext cx="796589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0868A-B707-4565-B342-F60EF96197AC}">
      <dsp:nvSpPr>
        <dsp:cNvPr id="0" name=""/>
        <dsp:cNvSpPr/>
      </dsp:nvSpPr>
      <dsp:spPr>
        <a:xfrm>
          <a:off x="398294" y="3721726"/>
          <a:ext cx="557612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64" tIns="0" rIns="21076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Remove planes that are not parallel or perpendicular to ground plane.</a:t>
          </a:r>
        </a:p>
      </dsp:txBody>
      <dsp:txXfrm>
        <a:off x="417028" y="3740460"/>
        <a:ext cx="5538657" cy="346292"/>
      </dsp:txXfrm>
    </dsp:sp>
    <dsp:sp modelId="{2437902C-C533-4C9E-AD38-8401D6D05747}">
      <dsp:nvSpPr>
        <dsp:cNvPr id="0" name=""/>
        <dsp:cNvSpPr/>
      </dsp:nvSpPr>
      <dsp:spPr>
        <a:xfrm>
          <a:off x="0" y="4503286"/>
          <a:ext cx="796589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A6EE4-68DD-4667-AFE2-7A388ACCBBC4}">
      <dsp:nvSpPr>
        <dsp:cNvPr id="0" name=""/>
        <dsp:cNvSpPr/>
      </dsp:nvSpPr>
      <dsp:spPr>
        <a:xfrm>
          <a:off x="398294" y="4311406"/>
          <a:ext cx="5576125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64" tIns="0" rIns="21076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 planes with area major than the maximal </a:t>
          </a:r>
          <a:r>
            <a:rPr lang="en-US" sz="1300" kern="1200" dirty="0" err="1"/>
            <a:t>areaexpected</a:t>
          </a:r>
          <a:r>
            <a:rPr lang="en-US" sz="1300" kern="1200" dirty="0"/>
            <a:t> in the scene.</a:t>
          </a:r>
        </a:p>
      </dsp:txBody>
      <dsp:txXfrm>
        <a:off x="417028" y="4330140"/>
        <a:ext cx="553865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D1BBC-4E19-4A83-B84C-50A09DDBC75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EAE-BA11-450C-8D60-3BC24561B8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Single point of view at each scene</a:t>
            </a:r>
          </a:p>
          <a:p>
            <a:r>
              <a:rPr lang="en-US" dirty="0">
                <a:solidFill>
                  <a:srgbClr val="FF0000"/>
                </a:solidFill>
              </a:rPr>
              <a:t>Raw depth-map was not stored (512x424). A colored 3D point cloud was stored (1080x1920x3). This was computed with a proprietary function (</a:t>
            </a:r>
            <a:r>
              <a:rPr lang="en-US" dirty="0" err="1">
                <a:solidFill>
                  <a:srgbClr val="FF0000"/>
                </a:solidFill>
              </a:rPr>
              <a:t>pcfromkinect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Single point of view at each scene</a:t>
            </a:r>
          </a:p>
          <a:p>
            <a:r>
              <a:rPr lang="en-US" dirty="0">
                <a:solidFill>
                  <a:srgbClr val="FF0000"/>
                </a:solidFill>
              </a:rPr>
              <a:t>Raw depth-map was not stored (512x424). A colored 3D point cloud was stored (1080x1920x3). This was computed with a proprietary function (</a:t>
            </a:r>
            <a:r>
              <a:rPr lang="en-US" dirty="0" err="1">
                <a:solidFill>
                  <a:srgbClr val="FF0000"/>
                </a:solidFill>
              </a:rPr>
              <a:t>pcfromkinect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in scene 1</a:t>
            </a:r>
          </a:p>
          <a:p>
            <a:r>
              <a:rPr lang="en-US" dirty="0" err="1"/>
              <a:t>altura</a:t>
            </a:r>
            <a:r>
              <a:rPr lang="en-US" dirty="0"/>
              <a:t>, </a:t>
            </a:r>
            <a:r>
              <a:rPr lang="en-US" dirty="0" err="1"/>
              <a:t>largura</a:t>
            </a:r>
            <a:r>
              <a:rPr lang="en-US" dirty="0"/>
              <a:t> e </a:t>
            </a:r>
            <a:r>
              <a:rPr lang="en-US" dirty="0" err="1"/>
              <a:t>comprimento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-DP: existing planes detected 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-MD: number of existing planes that were detected multiple times – MD,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-MP: number of missing planes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-SP: number of spurious planes detected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ICP algorithm: Given two clouds of points (a reference and a source), the algorithm finds 3D correspondences between the point clouds and tries to determine the </a:t>
            </a:r>
            <a:r>
              <a:rPr lang="en-US" dirty="0" err="1"/>
              <a:t>transla</a:t>
            </a:r>
            <a:r>
              <a:rPr lang="en-US" dirty="0"/>
              <a:t>-</a:t>
            </a:r>
          </a:p>
          <a:p>
            <a:r>
              <a:rPr lang="en-US" dirty="0" err="1"/>
              <a:t>tion</a:t>
            </a:r>
            <a:r>
              <a:rPr lang="en-US" dirty="0"/>
              <a:t> and rotation matrices whose application to the source can lead to the best match on the reference in terms of minimum distance</a:t>
            </a:r>
          </a:p>
          <a:p>
            <a:endParaRPr lang="en-US" dirty="0"/>
          </a:p>
          <a:p>
            <a:r>
              <a:rPr lang="en-US" dirty="0"/>
              <a:t>https://www.researchgate.net/publication/290477323_A_Modified_Iterative_Closest_Point_Algorithm_for_3D_Point_Cloud_Registration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transformación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pose d2/right, se </a:t>
            </a:r>
            <a:r>
              <a:rPr lang="en-US" dirty="0" err="1"/>
              <a:t>obtienen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altos (*).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con: (1) la </a:t>
            </a:r>
            <a:r>
              <a:rPr lang="en-US" dirty="0" err="1"/>
              <a:t>relación</a:t>
            </a:r>
            <a:r>
              <a:rPr lang="en-US" dirty="0"/>
              <a:t> de puntos entre las entradas al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estimación</a:t>
            </a:r>
            <a:r>
              <a:rPr lang="en-US" dirty="0"/>
              <a:t> de T (**), (2) la </a:t>
            </a:r>
            <a:r>
              <a:rPr lang="en-US" dirty="0" err="1"/>
              <a:t>aparición</a:t>
            </a:r>
            <a:r>
              <a:rPr lang="en-US" dirty="0"/>
              <a:t> de puntos que no </a:t>
            </a:r>
            <a:r>
              <a:rPr lang="en-US" dirty="0" err="1"/>
              <a:t>corresponden</a:t>
            </a:r>
            <a:r>
              <a:rPr lang="en-US" dirty="0"/>
              <a:t> al </a:t>
            </a:r>
            <a:r>
              <a:rPr lang="en-US" dirty="0" err="1"/>
              <a:t>plano</a:t>
            </a:r>
            <a:r>
              <a:rPr lang="en-US" dirty="0"/>
              <a:t> superior de </a:t>
            </a:r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archive </a:t>
            </a:r>
            <a:r>
              <a:rPr lang="en-US" dirty="0" err="1"/>
              <a:t>cameraFrame.ply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El punto 1 se </a:t>
            </a:r>
            <a:r>
              <a:rPr lang="en-US" dirty="0" err="1"/>
              <a:t>puede</a:t>
            </a:r>
            <a:r>
              <a:rPr lang="en-US" dirty="0"/>
              <a:t> resolver </a:t>
            </a:r>
            <a:r>
              <a:rPr lang="en-US" dirty="0" err="1"/>
              <a:t>generando</a:t>
            </a:r>
            <a:r>
              <a:rPr lang="en-US" dirty="0"/>
              <a:t> un mayor </a:t>
            </a:r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(x10)</a:t>
            </a:r>
          </a:p>
          <a:p>
            <a:r>
              <a:rPr lang="en-US" dirty="0"/>
              <a:t>El punto 2 se </a:t>
            </a:r>
            <a:r>
              <a:rPr lang="en-US" dirty="0" err="1"/>
              <a:t>puede</a:t>
            </a:r>
            <a:r>
              <a:rPr lang="en-US" dirty="0"/>
              <a:t> resolver </a:t>
            </a:r>
            <a:r>
              <a:rPr lang="en-US" dirty="0" err="1"/>
              <a:t>implementando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normal de los puntos de pc_{raw}</a:t>
            </a:r>
          </a:p>
          <a:p>
            <a:endParaRPr lang="it-IT" dirty="0"/>
          </a:p>
          <a:p>
            <a:r>
              <a:rPr lang="it-IT" dirty="0"/>
              <a:t>(*)</a:t>
            </a:r>
          </a:p>
          <a:p>
            <a:r>
              <a:rPr lang="it-IT" dirty="0"/>
              <a:t>scene 	score</a:t>
            </a:r>
          </a:p>
          <a:p>
            <a:r>
              <a:rPr lang="it-IT" dirty="0"/>
              <a:t>3	 0.0108722</a:t>
            </a:r>
          </a:p>
          <a:p>
            <a:r>
              <a:rPr lang="it-IT" dirty="0"/>
              <a:t>20	 0.00102094*</a:t>
            </a:r>
          </a:p>
          <a:p>
            <a:r>
              <a:rPr lang="it-IT" dirty="0"/>
              <a:t>21	0.00932959</a:t>
            </a:r>
          </a:p>
          <a:p>
            <a:pPr marL="228600" indent="-228600">
              <a:buAutoNum type="arabicPlain" startAt="31"/>
            </a:pPr>
            <a:r>
              <a:rPr lang="it-IT" dirty="0"/>
              <a:t>0.00141454</a:t>
            </a:r>
          </a:p>
          <a:p>
            <a:pPr marL="228600" indent="-228600">
              <a:buAutoNum type="arabicPlain" startAt="31"/>
            </a:pPr>
            <a:endParaRPr lang="en-US" dirty="0"/>
          </a:p>
          <a:p>
            <a:pPr marL="228600" indent="-228600">
              <a:buAutoNum type="arabicPlain" startAt="31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(**)</a:t>
            </a:r>
          </a:p>
          <a:p>
            <a:pPr marL="0" indent="0">
              <a:buNone/>
            </a:pPr>
            <a:r>
              <a:rPr lang="en-US" dirty="0"/>
              <a:t>Loaded PC ground truth from a PLY file, with     Width: 650      Height: 1</a:t>
            </a:r>
          </a:p>
          <a:p>
            <a:pPr marL="0" indent="0">
              <a:buNone/>
            </a:pPr>
            <a:r>
              <a:rPr lang="en-US" dirty="0"/>
              <a:t>Loaded PC from </a:t>
            </a:r>
            <a:r>
              <a:rPr lang="en-US" dirty="0" err="1"/>
              <a:t>kinect</a:t>
            </a:r>
            <a:r>
              <a:rPr lang="en-US" dirty="0"/>
              <a:t>; PLY file, with    Width: 6866     Height: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-----------------------------------------------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para la </a:t>
            </a:r>
            <a:r>
              <a:rPr lang="en-US" dirty="0" err="1"/>
              <a:t>transformación</a:t>
            </a:r>
            <a:r>
              <a:rPr lang="en-US" dirty="0"/>
              <a:t> de d3/right que </a:t>
            </a:r>
            <a:r>
              <a:rPr lang="en-US" dirty="0" err="1"/>
              <a:t>funcionó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bn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Loaded PC ground truth from a PLY file, with     Width: 500      Height: 1</a:t>
            </a:r>
          </a:p>
          <a:p>
            <a:pPr marL="0" indent="0">
              <a:buNone/>
            </a:pPr>
            <a:r>
              <a:rPr lang="en-US" dirty="0"/>
              <a:t>Loaded PC from </a:t>
            </a:r>
            <a:r>
              <a:rPr lang="en-US" dirty="0" err="1"/>
              <a:t>kinect</a:t>
            </a:r>
            <a:r>
              <a:rPr lang="en-US" dirty="0"/>
              <a:t>; PLY file, with    Width: 3473     Height: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Loaded files  in 9.3962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Applied 100 ICP iteration(s) in 614.704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ICP has converged, score is 2.57108e-05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ICP transformation 100 : </a:t>
            </a:r>
            <a:r>
              <a:rPr lang="en-US" dirty="0" err="1"/>
              <a:t>cloud_icp</a:t>
            </a:r>
            <a:r>
              <a:rPr lang="en-US" dirty="0"/>
              <a:t> -&gt; </a:t>
            </a:r>
            <a:r>
              <a:rPr lang="en-US" dirty="0" err="1"/>
              <a:t>cloud_gt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Rotation matrix :</a:t>
            </a:r>
          </a:p>
          <a:p>
            <a:pPr marL="0" indent="0">
              <a:buNone/>
            </a:pPr>
            <a:r>
              <a:rPr lang="en-US" dirty="0"/>
              <a:t>    |  0.662 -0.568 -0.489 |</a:t>
            </a:r>
          </a:p>
          <a:p>
            <a:pPr marL="0" indent="0">
              <a:buNone/>
            </a:pPr>
            <a:r>
              <a:rPr lang="en-US" dirty="0"/>
              <a:t>R = | -0.748 -0.539 -0.387 |</a:t>
            </a:r>
          </a:p>
          <a:p>
            <a:pPr marL="0" indent="0">
              <a:buNone/>
            </a:pPr>
            <a:r>
              <a:rPr lang="en-US" dirty="0"/>
              <a:t>    | -0.044  0.622 -0.782 |</a:t>
            </a:r>
          </a:p>
          <a:p>
            <a:pPr marL="0" indent="0">
              <a:buNone/>
            </a:pPr>
            <a:r>
              <a:rPr lang="en-US" dirty="0"/>
              <a:t>Translation vector :</a:t>
            </a:r>
          </a:p>
          <a:p>
            <a:pPr marL="0" indent="0">
              <a:buNone/>
            </a:pPr>
            <a:r>
              <a:rPr lang="en-US" dirty="0"/>
              <a:t>t = &lt; -0.278,  0.575,  1.746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saved translation matrix on disk in path ..\..\data\</a:t>
            </a:r>
            <a:r>
              <a:rPr lang="en-US" dirty="0" err="1"/>
              <a:t>boxAndSceneFeatures</a:t>
            </a:r>
            <a:r>
              <a:rPr lang="en-US" dirty="0"/>
              <a:t>\s1_R_matrix.txt</a:t>
            </a:r>
          </a:p>
          <a:p>
            <a:pPr marL="0" indent="0">
              <a:buNone/>
            </a:pPr>
            <a:r>
              <a:rPr lang="en-US" dirty="0"/>
              <a:t>saved aligned ply on disk with name </a:t>
            </a:r>
            <a:r>
              <a:rPr lang="en-US" dirty="0" err="1"/>
              <a:t>gtTopCameraFrame_alfa.ply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C:\Users\guill\Documents\Investigacion GAC\</a:t>
            </a:r>
            <a:r>
              <a:rPr lang="en-US" dirty="0" err="1"/>
              <a:t>UnisalleRGBDBoxes</a:t>
            </a:r>
            <a:r>
              <a:rPr lang="en-US" dirty="0"/>
              <a:t>\project2020\vs\projectVision_2020\x64\Debug\projectVision_2020.exe (process 22688) exited with code 0.</a:t>
            </a:r>
          </a:p>
          <a:p>
            <a:pPr marL="0" indent="0">
              <a:buNone/>
            </a:pPr>
            <a:r>
              <a:rPr lang="en-US" dirty="0"/>
              <a:t>Press any key to close this window . .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5EAE-BA11-450C-8D60-3BC24561B8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FC621-0A95-4B2B-ACC7-9D92919C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1B6C7-0F04-40FB-9176-5D67E40E5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C149D-ED65-440C-92C2-C6EF947F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7528-1F5A-4520-8D90-8887117DBE5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390F0-1947-4724-BF60-E3A6EF92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50D37-F708-416C-BA21-DB9D792C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1D62-8AD2-4D1D-B94A-C76C099E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4E2B1E-E473-4498-BAB6-98E7B60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745CF-2FBD-4028-806F-31790152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1A59-A423-437E-A4D8-BBC1F941B44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81B35-D326-461F-A7E4-83D94E37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B0ED8-0EA7-4ECB-93A3-1BB225A1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D9F008-45E4-4837-ABC0-91455FC7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B13120-4DB6-4DB3-80D7-C514EC3C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1E02F-18C7-4371-938D-5A91BDD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61E4-F809-4113-AFEC-14B6A2BFEED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10FA9-EE2A-4896-A2FE-4D5DD09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32E9F-7B27-467D-A705-2EBCA758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F2A97-1CF3-416A-897C-5B4F1F10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F3F7D-7D58-43BB-B914-6636D1BE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9A53E-5F67-4D40-8ECD-F494FE11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2E1-70D8-4790-A3D5-2745B99EF1D9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698B9-675C-4229-BAE1-A21A0CEC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16F05-12A8-40F2-B220-8D5881E4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FBC6-19D0-4993-B811-822EFEF7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65866-FB54-4AFE-A50A-A1C92633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5EF9C-1C72-4F2D-9833-23355992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15E-EC5C-48BF-BDCF-375D45430DF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E2D21-69C7-4EBC-BECA-20068D13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0618E-851A-4789-9322-8E19C2E5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3015-B422-4D9A-806B-C8D1488C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6D4B2-2663-4674-B2FA-87696B100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FE6F5-759B-4503-9AED-7AE49508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B7AE1-3BB9-4796-8267-B633E43E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665-E6D1-4E2D-9D65-F292331BABFB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9ACDE-F592-4237-8164-ED8255EF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EA059-A3EE-4E0F-A813-E42ECEA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3A97-BA9F-4E9E-A68B-FD29413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37C19-B2A0-4D0B-80C7-F7120505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528266-01C1-45A3-8C4B-E4F80213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4B919-B359-410E-8212-BFC7AA60D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8906FD-A395-476F-8B61-4CFAF9B9A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A1F02E-1EB2-4FF3-B347-B3E99175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3A5-81BB-4AA4-B96C-D269902EA4D7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C63186-6DC6-4E02-A2BC-18D86B2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9DC93B-9666-4C3E-960D-6CC9D33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D72F-3A5F-4AAC-8FB5-7D716398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47438C-9D68-433D-8575-1CD0FC9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359A-5A7D-4465-ABCE-342130D44D87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FDF421-A473-48C6-8D32-CD62BEE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DF626-BA0B-49E6-AE9C-90BB455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A4C664-C1B7-4215-8205-231A04C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0D9-83B4-48A2-9571-D069519BC98E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12471E-65B2-4C0D-9DD3-945A338F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DB52C6-C05D-4FB0-AE48-63EF02BB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5414-6B5E-45FE-A7B4-EFF4D714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324B3-63D5-4E7A-9384-CF3D1745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0A11E4-E7D3-41B6-95A7-34313D36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62B5B-5442-4EDE-B2C0-BE7A6FD5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7B22-C58B-496D-A646-97F2D306F8C3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C53051-DDE6-4EFC-85A0-D1BA26B6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0C356-3F7D-4566-92FF-BCF81F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3EA1B-5DE1-40E4-AC20-9D36272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A26458-DFC0-4A95-94DD-683B02042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2AB10-5570-4AC0-AB03-5FB9BAD0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BE0A8-3C0C-43D7-A92B-AEADFEE5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8570-2231-43F7-968F-B94F6BB04716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397B1-D7CC-45A9-90B2-119DB5F8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C2B7C-6B60-47B4-A375-A6EA01D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86FCDE-288D-40CE-8342-A445F365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A8188-866D-4710-807C-F437E2F6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1ABC-983F-49ED-8DF4-8AFBE1F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EA6C-CE23-4130-818C-FABFCC37CC8C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13A39-C7C3-4D82-9CF4-20BD433F3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0CC01-A1CB-414D-B02C-BB84AFE6A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D3CE-CD85-4D74-8998-76547005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E1C8D-14E1-4155-B3C7-44990E477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Detection of planes in cuboids from RGBD images of packing scenes – 3/3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8F2A9-8557-434E-B431-C69FBC7A5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Guillermo Camacho</a:t>
            </a:r>
          </a:p>
          <a:p>
            <a:r>
              <a:rPr lang="en-US" dirty="0"/>
              <a:t>Computer Vision – Course Project</a:t>
            </a:r>
          </a:p>
          <a:p>
            <a:r>
              <a:rPr lang="en-US" dirty="0" err="1"/>
              <a:t>Universidade</a:t>
            </a:r>
            <a:r>
              <a:rPr lang="en-US" dirty="0"/>
              <a:t> Federal Rural de Pernambuco (UFRPE)</a:t>
            </a:r>
          </a:p>
          <a:p>
            <a:r>
              <a:rPr lang="en-US" dirty="0"/>
              <a:t>PGIA7346</a:t>
            </a:r>
          </a:p>
          <a:p>
            <a:r>
              <a:rPr lang="en-US"/>
              <a:t>Video: https://youtu.be/Oj56ktWGSHs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779D6B-E06D-4EA9-8857-7A98F7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E580987-945E-48CC-BB9E-6F561E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(Celis and Almeciga, 2019)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B7901-1E49-4CE2-9C61-DCA9132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8BA48F-D0C4-47D4-8A51-9024990F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866900"/>
            <a:ext cx="5098849" cy="4198052"/>
          </a:xfrm>
          <a:prstGeom prst="rect">
            <a:avLst/>
          </a:prstGeom>
        </p:spPr>
      </p:pic>
      <p:pic>
        <p:nvPicPr>
          <p:cNvPr id="3" name="Imagen 2" descr="Imagen que contiene mapa&#10;&#10;Descripción generada automáticamente">
            <a:extLst>
              <a:ext uri="{FF2B5EF4-FFF2-40B4-BE49-F238E27FC236}">
                <a16:creationId xmlns:a16="http://schemas.microsoft.com/office/drawing/2014/main" id="{C5F4E8B3-35DE-43F6-AFED-CB9A474FD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6" y="2066307"/>
            <a:ext cx="4492380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63B19-9B04-4535-AA99-8F34960B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Aligned Annotation with Camera view</a:t>
            </a:r>
          </a:p>
        </p:txBody>
      </p:sp>
      <p:pic>
        <p:nvPicPr>
          <p:cNvPr id="6" name="Marcador de contenido 5" descr="Gráfico, Diagrama, Gráfico de superficie&#10;&#10;Descripción generada automáticamente">
            <a:extLst>
              <a:ext uri="{FF2B5EF4-FFF2-40B4-BE49-F238E27FC236}">
                <a16:creationId xmlns:a16="http://schemas.microsoft.com/office/drawing/2014/main" id="{A7E9316B-8AD4-4139-8FF8-4E82BA324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54" y="1280396"/>
            <a:ext cx="6531244" cy="489656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2A484-3BB2-4A23-B383-D7098F64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DD711-D74E-487B-A7E5-FFC92594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</a:t>
            </a:r>
            <a:r>
              <a:rPr lang="es-CO" dirty="0" err="1"/>
              <a:t>Methodology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B1ECB-FA8B-4DC4-A142-524589E14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7F7EA1-69A8-4EF7-87A1-9C053659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B511F-491D-44E2-8230-67826A9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to resolve the extraction of planes and assessment of algorithm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6004F2A3-C4DE-4BD1-B146-2B5A0969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115D6C8-6833-4572-B66B-E5DB44B75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84" y="2454858"/>
            <a:ext cx="5569016" cy="31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04F8DFE-0456-4434-9A0F-ED2C7A7F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70" y="792176"/>
            <a:ext cx="7603830" cy="57006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49B7AE-03F0-484B-9F75-39FB6853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</a:t>
            </a:r>
            <a:r>
              <a:rPr lang="es-CO" dirty="0" err="1"/>
              <a:t>Preprocessing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DA5CD-7BCE-47CE-B387-4B67698B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of available samples at each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Denoise of the merged point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Extraction of a region of interest ROI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685702-3494-4F9D-B1C2-2ED43DBE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B238-0DB3-4B97-A50E-D9CAC85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</a:t>
            </a:r>
            <a:r>
              <a:rPr lang="es-CO" dirty="0" err="1"/>
              <a:t>Fitting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planes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758FF-7DC7-4D49-A3B4-91C3B87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9E194F-3DEE-4000-BA5B-6F9EC730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08" y="365125"/>
            <a:ext cx="63178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B238-0DB3-4B97-A50E-D9CAC85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</a:t>
            </a:r>
            <a:r>
              <a:rPr lang="es-CO" dirty="0" err="1"/>
              <a:t>Filter</a:t>
            </a:r>
            <a:r>
              <a:rPr lang="es-CO" dirty="0"/>
              <a:t> top planes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A0E30-BEF6-469C-ADE2-C7481853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9220" cy="4351338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3. </a:t>
            </a:r>
            <a:r>
              <a:rPr lang="es-CO" b="1" dirty="0" err="1"/>
              <a:t>Selection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planes </a:t>
            </a:r>
            <a:r>
              <a:rPr lang="es-CO" b="1" dirty="0" err="1"/>
              <a:t>which</a:t>
            </a:r>
            <a:r>
              <a:rPr lang="es-CO" b="1" dirty="0"/>
              <a:t> </a:t>
            </a:r>
            <a:r>
              <a:rPr lang="es-CO" b="1" dirty="0" err="1"/>
              <a:t>compose</a:t>
            </a:r>
            <a:r>
              <a:rPr lang="es-CO" b="1" dirty="0"/>
              <a:t> a box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758FF-7DC7-4D49-A3B4-91C3B87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E51C50-A71A-4449-98A5-7FC47A542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2583"/>
              </p:ext>
            </p:extLst>
          </p:nvPr>
        </p:nvGraphicFramePr>
        <p:xfrm>
          <a:off x="754912" y="1446027"/>
          <a:ext cx="7965893" cy="6783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BC99662-133E-44C5-9EC7-42FA6D25D1AE}"/>
              </a:ext>
            </a:extLst>
          </p:cNvPr>
          <p:cNvSpPr txBox="1"/>
          <p:nvPr/>
        </p:nvSpPr>
        <p:spPr>
          <a:xfrm>
            <a:off x="8931349" y="5784112"/>
            <a:ext cx="224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Shift-based plane division</a:t>
            </a:r>
          </a:p>
        </p:txBody>
      </p:sp>
    </p:spTree>
    <p:extLst>
      <p:ext uri="{BB962C8B-B14F-4D97-AF65-F5344CB8AC3E}">
        <p14:creationId xmlns:p14="http://schemas.microsoft.com/office/powerpoint/2010/main" val="11995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0EB6-052E-4905-A3E1-5223F877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Outputs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DCB83A-CAB9-4A0F-9B87-0D636BA1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17</a:t>
            </a:fld>
            <a:endParaRPr lang="en-US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EDE956AF-8A42-4A2B-97BE-59867971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3" y="1690689"/>
            <a:ext cx="5334462" cy="4000847"/>
          </a:xfr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5E4B5613-2E66-4BCA-B00B-1522A813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32" y="1690688"/>
            <a:ext cx="5334462" cy="40008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B22FA4-2990-4C9E-B3FD-C734E37B8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5" y="5753411"/>
            <a:ext cx="5592000" cy="72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5E3F90C-C9D8-4790-8A2F-E9F940506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44350"/>
            <a:ext cx="5661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8C7C7D-DFC6-4AA9-917E-9C447059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Results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BD6301-0E76-47F8-9CA1-5AA22BC67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EFC30-11EF-4888-BC2F-25B05194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361DE41E-7622-4CC3-9CDA-E94C8B04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74" y="910542"/>
            <a:ext cx="6224026" cy="5400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EAB6EFE-78D1-49C4-BA3E-E5B37BCE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Dissimilitude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D1C87-D812-4AF8-9674-B6F54063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19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01C188-7169-4895-9C64-7799A1A8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9" y="1443494"/>
            <a:ext cx="7010400" cy="923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3CE3A1-473D-49E5-911B-DF3C3F77A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9" y="3968075"/>
            <a:ext cx="6743700" cy="981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BC64486-0815-4503-90E8-E47556170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79" y="5358042"/>
            <a:ext cx="7239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CEEE-7D2B-40C3-BD23-282D298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58F27-D67C-44ED-BDDB-F7E99FA8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78E019-78FF-4BFE-99DB-35B4D58A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1D90C1-060C-475E-8845-DFA424E1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41" y="1045761"/>
            <a:ext cx="6121536" cy="495720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EAB6EFE-78D1-49C4-BA3E-E5B37BCE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Dissimilitude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D1C87-D812-4AF8-9674-B6F54063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20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01C188-7169-4895-9C64-7799A1A8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9" y="1443494"/>
            <a:ext cx="7010400" cy="923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3CE3A1-473D-49E5-911B-DF3C3F77A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9" y="3968075"/>
            <a:ext cx="6743700" cy="981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BC64486-0815-4503-90E8-E47556170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79" y="5358042"/>
            <a:ext cx="7239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39E3355-FFB3-4144-9C22-9D231A63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098550"/>
            <a:ext cx="6553200" cy="52578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EAB6EFE-78D1-49C4-BA3E-E5B37BCE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Dissimilitude function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D1C87-D812-4AF8-9674-B6F54063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21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01C188-7169-4895-9C64-7799A1A8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9" y="1443494"/>
            <a:ext cx="7010400" cy="923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3CE3A1-473D-49E5-911B-DF3C3F77A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9" y="3968075"/>
            <a:ext cx="6743700" cy="981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BC64486-0815-4503-90E8-E47556170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79" y="5358042"/>
            <a:ext cx="7239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2123-7AEF-4385-8175-D26897DD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39028E-029F-4E3C-9FAC-AFFE8402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22</a:t>
            </a:fld>
            <a:endParaRPr lang="en-US"/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5F9FFBE3-21D6-4A5A-AFCD-1ED22038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74" y="1690688"/>
            <a:ext cx="6362700" cy="1781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2E9DD3-41F2-45C0-84F2-1C52A1EF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99" y="4219574"/>
            <a:ext cx="6391275" cy="18954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8007C-681E-4A69-A141-4AB877562B8A}"/>
              </a:ext>
            </a:extLst>
          </p:cNvPr>
          <p:cNvSpPr txBox="1"/>
          <p:nvPr/>
        </p:nvSpPr>
        <p:spPr>
          <a:xfrm>
            <a:off x="5241851" y="92710"/>
            <a:ext cx="6951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-DP: existing planes detected 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-MP: number of existing planes that were detected multiple times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-MD: number of missing planes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-SP: number of spurious planes detected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949D5-4B8D-424B-867F-BF098F96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3640F-26B0-424D-A631-E0E4134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23</a:t>
            </a:fld>
            <a:endParaRPr lang="en-US"/>
          </a:p>
        </p:txBody>
      </p:sp>
      <p:pic>
        <p:nvPicPr>
          <p:cNvPr id="5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2C0081B1-C407-4013-9F9F-B4988DC1A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3" y="1690689"/>
            <a:ext cx="5334462" cy="4000847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442FE3B2-2697-4080-9635-28D986C0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32" y="1690688"/>
            <a:ext cx="5334462" cy="40008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687C0B-AA92-4AA8-A670-193A13F5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5" y="5753411"/>
            <a:ext cx="5592000" cy="7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DB16B5-E5D2-4A18-A438-31ED91F51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44350"/>
            <a:ext cx="5661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CF49C1E-E2A8-4B85-80E7-6B3EFBC6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5C7FC4D-933D-44CC-BD74-5E39EAF56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2517F67-6FDD-4074-A0AA-0C9952D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832863C-C96F-4366-8206-EEFF9C47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6.1 </a:t>
            </a:r>
            <a:r>
              <a:rPr lang="es-CO" dirty="0" err="1"/>
              <a:t>Conclusions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794A43-90EF-42F5-B855-326509C7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contribution of the paper is an algorithm that can detect an average of 50% of the top-planes in the assessed scenes combined with a high number of spurious planes</a:t>
            </a:r>
          </a:p>
          <a:p>
            <a:r>
              <a:rPr lang="en-US" dirty="0"/>
              <a:t>Additional contributions are: </a:t>
            </a:r>
          </a:p>
          <a:p>
            <a:pPr lvl="1"/>
            <a:r>
              <a:rPr lang="en-US" dirty="0"/>
              <a:t>(1) a dissimilarity index between planes which shows consistency with the results obtained, </a:t>
            </a:r>
          </a:p>
          <a:p>
            <a:pPr lvl="1"/>
            <a:r>
              <a:rPr lang="en-US" dirty="0"/>
              <a:t>(2) a framework useful to perform the detection of planes and assessment of the algorithms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CB9C8-A435-48D3-945A-0F6EF2CD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8D7A-95EB-480C-A4CC-DB27EE3B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6.2 Future 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C714A-24E1-4A0B-AE44-78F08357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Fitting-Plans process currently used is based entirely on the MSAC algorithm available in </a:t>
            </a:r>
            <a:r>
              <a:rPr lang="en-US" dirty="0" err="1"/>
              <a:t>Matlab</a:t>
            </a:r>
            <a:r>
              <a:rPr lang="en-US" dirty="0"/>
              <a:t>. This process have shown high computational cost (</a:t>
            </a:r>
            <a:r>
              <a:rPr lang="en-US" dirty="0" err="1"/>
              <a:t>aprox</a:t>
            </a:r>
            <a:r>
              <a:rPr lang="en-US" dirty="0"/>
              <a:t> 2.5 min by scene) and requires a more efficient implementation. One candidate is the efficient RANSAC algorithm presented in (Schnabel, 2007).</a:t>
            </a:r>
          </a:p>
          <a:p>
            <a:r>
              <a:rPr lang="en-US" dirty="0"/>
              <a:t>The independent processes of Fitting-Plans and Filtering-Top-Plans prevent the inliers of a filtered plane from being used in another plane. One possible solution is to integrate these processes and reprocess the inliers of the filtered plans.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AD3F4-C0FC-4311-AA7E-145AFD35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8D7A-95EB-480C-A4CC-DB27EE3B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6.2 Future 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C714A-24E1-4A0B-AE44-78F08357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Shift-based plane division stage can be improved using techniques that use information from the neighborhood of the point cloud. </a:t>
            </a:r>
          </a:p>
          <a:p>
            <a:pPr lvl="1"/>
            <a:r>
              <a:rPr lang="en-US" dirty="0"/>
              <a:t>These techniques can identify discontinuities such as those expected at the edges and use these detections to activate clustering criteria. A proposal like these is presented in (</a:t>
            </a:r>
            <a:r>
              <a:rPr lang="en-US" dirty="0" err="1"/>
              <a:t>Hemmat</a:t>
            </a:r>
            <a:r>
              <a:rPr lang="en-US" dirty="0"/>
              <a:t>, 2015)</a:t>
            </a:r>
          </a:p>
          <a:p>
            <a:pPr lvl="1"/>
            <a:r>
              <a:rPr lang="en-US" dirty="0"/>
              <a:t>These techniques can restrict the candidate planes to those formed by connected components on the surface (Schnabel, 2007)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AD3F4-C0FC-4311-AA7E-145AFD35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14732-E4FF-4AF3-A9F5-01062008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6.2 Future 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2BE9B-F3D4-44A5-92B7-8BFD38D9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419" cy="4351338"/>
          </a:xfrm>
        </p:spPr>
        <p:txBody>
          <a:bodyPr/>
          <a:lstStyle/>
          <a:p>
            <a:r>
              <a:rPr lang="en-US" dirty="0"/>
              <a:t>The filtering process can use the information on normal of points to reject planes like those highlighted in the figure</a:t>
            </a:r>
          </a:p>
          <a:p>
            <a:pPr lvl="1"/>
            <a:r>
              <a:rPr lang="en-US" dirty="0"/>
              <a:t>Define a threshold angle between</a:t>
            </a:r>
          </a:p>
          <a:p>
            <a:pPr lvl="2"/>
            <a:r>
              <a:rPr lang="en-US" dirty="0"/>
              <a:t>The normal of the plane</a:t>
            </a:r>
          </a:p>
          <a:p>
            <a:pPr lvl="2"/>
            <a:r>
              <a:rPr lang="en-US" dirty="0"/>
              <a:t>The average normal of the inliers in the plane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03F8B-BAE8-4FB8-8470-280EE3FD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28</a:t>
            </a:fld>
            <a:endParaRPr lang="en-US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8B3B5284-7D9C-4CBE-B12A-FA6DB745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32" y="1690688"/>
            <a:ext cx="5334462" cy="40008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E8784B-CAE7-46D5-8B09-77A397A8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44350"/>
            <a:ext cx="5661000" cy="6120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DF6ACA7F-417D-4B11-B468-21614EC516AD}"/>
              </a:ext>
            </a:extLst>
          </p:cNvPr>
          <p:cNvSpPr/>
          <p:nvPr/>
        </p:nvSpPr>
        <p:spPr>
          <a:xfrm rot="19477670">
            <a:off x="8092126" y="3005147"/>
            <a:ext cx="518474" cy="282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69A1AA6-F78D-4091-9DA4-1638DD8C24E7}"/>
              </a:ext>
            </a:extLst>
          </p:cNvPr>
          <p:cNvSpPr/>
          <p:nvPr/>
        </p:nvSpPr>
        <p:spPr>
          <a:xfrm rot="19477670">
            <a:off x="8338849" y="2578543"/>
            <a:ext cx="371776" cy="241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2ECD-0893-4E23-8BA6-B9D34288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6.2 Future 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1C4FB-086A-468C-A725-18D179B6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/>
          <a:lstStyle/>
          <a:p>
            <a:r>
              <a:rPr lang="en-US" dirty="0"/>
              <a:t>The detection of ground normal it works cause the clutter in the scene is low. For high clutter in the scene we must use a robust method. One candidate is the gravity estimation algorithm presented in (Gupta et. al, 2013) and used in (Gupta et. al, 2015)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50C77-3C1F-4246-9207-5F2E1F2D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29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8D07C3-88D9-4FAF-8567-2D972E48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28600"/>
            <a:ext cx="6317843" cy="64928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E74B574-9BAE-43A5-AC6C-DAA07BAFC0E9}"/>
              </a:ext>
            </a:extLst>
          </p:cNvPr>
          <p:cNvSpPr/>
          <p:nvPr/>
        </p:nvSpPr>
        <p:spPr>
          <a:xfrm>
            <a:off x="6267450" y="1504950"/>
            <a:ext cx="3790950" cy="3651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66493F-82A6-4E61-B95E-E3A9E8C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D0971A-9BE6-426C-99A6-D58CC0F1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12ACE-FD11-4743-9B7F-85B34BDF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2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8D7A-95EB-480C-A4CC-DB27EE3B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6.2 Future 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C714A-24E1-4A0B-AE44-78F08357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Explore the definition of a plane that is not extended over infinity: plane’s bounding polygon</a:t>
            </a:r>
          </a:p>
          <a:p>
            <a:r>
              <a:rPr lang="en-US" dirty="0"/>
              <a:t>Explore the definition of similitude function between planes. A good seed is on (Vera, 2018) and (Yang et. al, 2016) section IV-C.</a:t>
            </a:r>
          </a:p>
          <a:p>
            <a:r>
              <a:rPr lang="en-US" dirty="0"/>
              <a:t>Finally, we expect to implement experiments over the whole dataset to conclude about the performance of the algorithm under different distances between camera and objects and different points of view</a:t>
            </a:r>
          </a:p>
          <a:p>
            <a:endParaRPr lang="en-US" dirty="0"/>
          </a:p>
          <a:p>
            <a:r>
              <a:rPr lang="en-US" dirty="0"/>
              <a:t>Technical works</a:t>
            </a:r>
          </a:p>
          <a:p>
            <a:pPr lvl="1"/>
            <a:r>
              <a:rPr lang="en-US" dirty="0"/>
              <a:t>Compute the rest of transformation matrix: From pose 2 to pose 9</a:t>
            </a:r>
          </a:p>
          <a:p>
            <a:pPr lvl="1"/>
            <a:r>
              <a:rPr lang="en-US" dirty="0"/>
              <a:t>Save the normal of points in the output of preprocessing stage</a:t>
            </a:r>
          </a:p>
          <a:p>
            <a:pPr lvl="1"/>
            <a:r>
              <a:rPr lang="en-US" dirty="0"/>
              <a:t>Add descriptor of box-ID to the ground-truth plane. This can be done from </a:t>
            </a:r>
            <a:r>
              <a:rPr lang="en-US" dirty="0" err="1"/>
              <a:t>computeGTPlanes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Extract the rest of planes: perpendicular to ground</a:t>
            </a:r>
          </a:p>
          <a:p>
            <a:pPr lvl="1"/>
            <a:r>
              <a:rPr lang="en-US" dirty="0"/>
              <a:t>Consider the necessity of build ground-truth planes with just the visible part of the plane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AD3F4-C0FC-4311-AA7E-145AFD35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647D-E9ED-4926-9387-3864E22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32041" y="2911904"/>
            <a:ext cx="4631667" cy="1325563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06BC09-AF79-4E1D-AE05-E697D6F7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31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AC5C2F-D48C-41EA-98AE-B56A71CF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49" y="538362"/>
            <a:ext cx="10256520" cy="5547360"/>
          </a:xfrm>
          <a:prstGeom prst="rect">
            <a:avLst/>
          </a:prstGeom>
        </p:spPr>
      </p:pic>
      <p:pic>
        <p:nvPicPr>
          <p:cNvPr id="1026" name="Picture 2" descr="Point Cloud Library | The Point Cloud Library (PCL) is a standalone, large  scale, open project for 2D/3D image and point cloud processing.">
            <a:extLst>
              <a:ext uri="{FF2B5EF4-FFF2-40B4-BE49-F238E27FC236}">
                <a16:creationId xmlns:a16="http://schemas.microsoft.com/office/drawing/2014/main" id="{E953D493-C553-45EB-A2FA-22A009348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81" y="3619884"/>
            <a:ext cx="970905" cy="3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int Cloud Library | The Point Cloud Library (PCL) is a standalone, large  scale, open project for 2D/3D image and point cloud processing.">
            <a:extLst>
              <a:ext uri="{FF2B5EF4-FFF2-40B4-BE49-F238E27FC236}">
                <a16:creationId xmlns:a16="http://schemas.microsoft.com/office/drawing/2014/main" id="{6DA907A8-5397-434A-A00F-895524CE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80" y="686573"/>
            <a:ext cx="970905" cy="3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lab - Programinas">
            <a:extLst>
              <a:ext uri="{FF2B5EF4-FFF2-40B4-BE49-F238E27FC236}">
                <a16:creationId xmlns:a16="http://schemas.microsoft.com/office/drawing/2014/main" id="{143AF27F-D6B5-4D1A-93D5-55083A2A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45" y="360514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tlab - Programinas">
            <a:extLst>
              <a:ext uri="{FF2B5EF4-FFF2-40B4-BE49-F238E27FC236}">
                <a16:creationId xmlns:a16="http://schemas.microsoft.com/office/drawing/2014/main" id="{15320F4D-6DC5-41D2-9E77-EB29265F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98" y="384321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tlab - Programinas">
            <a:extLst>
              <a:ext uri="{FF2B5EF4-FFF2-40B4-BE49-F238E27FC236}">
                <a16:creationId xmlns:a16="http://schemas.microsoft.com/office/drawing/2014/main" id="{27F23530-A206-4A07-8F72-C53EE791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131" y="1621240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tlab - Programinas">
            <a:extLst>
              <a:ext uri="{FF2B5EF4-FFF2-40B4-BE49-F238E27FC236}">
                <a16:creationId xmlns:a16="http://schemas.microsoft.com/office/drawing/2014/main" id="{61BA67B3-474A-4E9B-A899-92C35456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48" y="2473834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atlab - Programinas">
            <a:extLst>
              <a:ext uri="{FF2B5EF4-FFF2-40B4-BE49-F238E27FC236}">
                <a16:creationId xmlns:a16="http://schemas.microsoft.com/office/drawing/2014/main" id="{D8561104-7417-40CA-BDD0-D1DD7A38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52" y="3312042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Matlab - Programinas">
            <a:extLst>
              <a:ext uri="{FF2B5EF4-FFF2-40B4-BE49-F238E27FC236}">
                <a16:creationId xmlns:a16="http://schemas.microsoft.com/office/drawing/2014/main" id="{79D829A2-FDF8-445F-B7E5-C319BD54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290" y="4972130"/>
            <a:ext cx="63213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C5D0C-61B6-485C-BC6B-1316D287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References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95626-2221-4449-A9B9-617173B9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32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4CF82B-458F-413B-A14E-2C4E954C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" y="2194810"/>
            <a:ext cx="5865945" cy="29963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4FAC23-5DC0-49A1-80AC-C88CDE4D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89" y="1063256"/>
            <a:ext cx="6077884" cy="49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3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0F74-C581-44ED-9611-E153EEDC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US" dirty="0"/>
              <a:t>7 References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ED7151-D8F2-4E26-8067-D2F29E228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348" y="1825625"/>
            <a:ext cx="5825304" cy="43513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4D2F79-E9C3-42B0-A179-3FD694BF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6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42B35-CF01-4EBC-8255-5E8388C2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EB7085-7D39-4E63-B5F1-7CEC201C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34</a:t>
            </a:fld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636611-CE68-459D-BD81-BB18C89F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[1]	S. Yang, Y. Song, M. </a:t>
            </a:r>
            <a:r>
              <a:rPr lang="en-US" dirty="0" err="1">
                <a:effectLst/>
              </a:rPr>
              <a:t>Kaess</a:t>
            </a:r>
            <a:r>
              <a:rPr lang="en-US" dirty="0">
                <a:effectLst/>
              </a:rPr>
              <a:t>, and S. Scherer, “Pop-up SLAM: Semantic monocular plane SLAM for low-texture environments,” </a:t>
            </a:r>
            <a:r>
              <a:rPr lang="en-US" i="1" dirty="0">
                <a:effectLst/>
              </a:rPr>
              <a:t>IEEE Int. Conf. </a:t>
            </a:r>
            <a:r>
              <a:rPr lang="en-US" i="1" dirty="0" err="1">
                <a:effectLst/>
              </a:rPr>
              <a:t>Intell</a:t>
            </a:r>
            <a:r>
              <a:rPr lang="en-US" i="1" dirty="0">
                <a:effectLst/>
              </a:rPr>
              <a:t>. Robot. Syst.</a:t>
            </a:r>
            <a:r>
              <a:rPr lang="en-US" dirty="0">
                <a:effectLst/>
              </a:rPr>
              <a:t>, vol. 2016-November, pp. 1222–1229,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64A7-DA82-4565-975D-E50B9E9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Purpose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F1FC6-8FCB-43B5-9FC5-1F1F9D21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Design an algorithm that can extract visible top-planes of a box in an RGBD image acquired from a packing scene:</a:t>
            </a:r>
          </a:p>
          <a:p>
            <a:r>
              <a:rPr lang="en-US" dirty="0"/>
              <a:t>Scenes composed of multiple boxes distributed over an area</a:t>
            </a:r>
          </a:p>
          <a:p>
            <a:r>
              <a:rPr lang="en-US" dirty="0"/>
              <a:t>Response in Real Time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D10CDD-F0F2-40F8-B9C9-AD5BA62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E91DE-19A7-4AA7-8F56-31634A06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detect</a:t>
            </a:r>
            <a:r>
              <a:rPr lang="es-CO" dirty="0"/>
              <a:t> Planes </a:t>
            </a:r>
            <a:r>
              <a:rPr lang="es-CO" dirty="0" err="1"/>
              <a:t>from</a:t>
            </a:r>
            <a:r>
              <a:rPr lang="es-CO" dirty="0"/>
              <a:t> Point </a:t>
            </a:r>
            <a:r>
              <a:rPr lang="es-CO" dirty="0" err="1"/>
              <a:t>Clouds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F32F40A-2066-4CE2-A3C1-B551408A6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979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AEA55-773F-45D7-9D84-5BA981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60BBFB7-C7E9-4933-8330-F0E67D43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Basic </a:t>
            </a:r>
            <a:r>
              <a:rPr lang="es-CO" dirty="0" err="1"/>
              <a:t>Concepts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0F334A-0733-47A8-9AE2-5DEF1E27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870303-6DBD-4D22-844B-40531A40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DA3E7F-7AF5-4A38-B168-D6935DA9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Basic </a:t>
            </a:r>
            <a:r>
              <a:rPr lang="es-CO" dirty="0" err="1"/>
              <a:t>Concepts</a:t>
            </a:r>
            <a:endParaRPr lang="en-US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FFFDB71-974B-45DF-A59C-74439AB9A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870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BB419B-AEE6-48D1-A722-F5EE138A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7</a:t>
            </a:fld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73E9DE-3BC7-4E5A-8F1B-050118500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082" y="2360871"/>
            <a:ext cx="4819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F74C8C-6D3E-4784-8BAA-CA53CA73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</a:t>
            </a:r>
            <a:r>
              <a:rPr lang="es-CO" dirty="0" err="1"/>
              <a:t>The</a:t>
            </a:r>
            <a:r>
              <a:rPr lang="es-CO" dirty="0"/>
              <a:t> Data Set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032B9E7-958C-4FBB-8DF6-1E0DEAC1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79419-159C-40F6-9D67-36A9A2C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E580987-945E-48CC-BB9E-6F561E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(Celis and Almeciga, 2019)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B7901-1E49-4CE2-9C61-DCA9132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D3CE-CD85-4D74-8998-7654700516B7}" type="slidenum">
              <a:rPr lang="en-US" smtClean="0"/>
              <a:t>9</a:t>
            </a:fld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9C7D45B-1998-4E5C-B745-1BAF6945665B}"/>
              </a:ext>
            </a:extLst>
          </p:cNvPr>
          <p:cNvSpPr txBox="1">
            <a:spLocks/>
          </p:cNvSpPr>
          <p:nvPr/>
        </p:nvSpPr>
        <p:spPr>
          <a:xfrm>
            <a:off x="476693" y="1866900"/>
            <a:ext cx="6317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 clouds acquired by Microsoft Kinect v2 sensor</a:t>
            </a:r>
          </a:p>
          <a:p>
            <a:r>
              <a:rPr lang="en-US" dirty="0"/>
              <a:t>Annotations suitable to the problems of detection of boxes</a:t>
            </a:r>
          </a:p>
          <a:p>
            <a:r>
              <a:rPr lang="en-US" dirty="0"/>
              <a:t>36 Scenes</a:t>
            </a:r>
          </a:p>
          <a:p>
            <a:r>
              <a:rPr lang="en-US" dirty="0"/>
              <a:t>Each scene was sampled from a single point of view</a:t>
            </a:r>
          </a:p>
          <a:p>
            <a:r>
              <a:rPr lang="en-US" dirty="0"/>
              <a:t>Four samples by scene</a:t>
            </a:r>
          </a:p>
          <a:p>
            <a:r>
              <a:rPr lang="en-US" b="1" dirty="0"/>
              <a:t>Requires Transformation to camera frame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8BA48F-D0C4-47D4-8A51-9024990F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866900"/>
            <a:ext cx="5098849" cy="41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23148</TotalTime>
  <Words>1497</Words>
  <Application>Microsoft Office PowerPoint</Application>
  <PresentationFormat>Panorámica</PresentationFormat>
  <Paragraphs>198</Paragraphs>
  <Slides>34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NimbusRomNo9L-Regu</vt:lpstr>
      <vt:lpstr>Tema de Office</vt:lpstr>
      <vt:lpstr>Detection of planes in cuboids from RGBD images of packing scenes – 3/3</vt:lpstr>
      <vt:lpstr>Agenda</vt:lpstr>
      <vt:lpstr>1. Introduction</vt:lpstr>
      <vt:lpstr>Purpose</vt:lpstr>
      <vt:lpstr>Algorithms to detect Planes from Point Clouds</vt:lpstr>
      <vt:lpstr>2. Basic Concepts</vt:lpstr>
      <vt:lpstr>Basic Concepts</vt:lpstr>
      <vt:lpstr>3. The Data Set</vt:lpstr>
      <vt:lpstr>Dataset from (Celis and Almeciga, 2019)</vt:lpstr>
      <vt:lpstr>Dataset from (Celis and Almeciga, 2019)</vt:lpstr>
      <vt:lpstr>Aligned Annotation with Camera view</vt:lpstr>
      <vt:lpstr>4. Methodology</vt:lpstr>
      <vt:lpstr>Pipeline to resolve the extraction of planes and assessment of algorithm</vt:lpstr>
      <vt:lpstr>1. Preprocessing</vt:lpstr>
      <vt:lpstr>2. Fitting of planes</vt:lpstr>
      <vt:lpstr>3. Filter top planes</vt:lpstr>
      <vt:lpstr>Sample of Outputs</vt:lpstr>
      <vt:lpstr>5 Results</vt:lpstr>
      <vt:lpstr>Dissimilitude function</vt:lpstr>
      <vt:lpstr>Dissimilitude function</vt:lpstr>
      <vt:lpstr>Dissimilitude function</vt:lpstr>
      <vt:lpstr>Results</vt:lpstr>
      <vt:lpstr>Presentación de PowerPoint</vt:lpstr>
      <vt:lpstr>6. Conclusions</vt:lpstr>
      <vt:lpstr>6.1 Conclusions</vt:lpstr>
      <vt:lpstr>6.2 Future Works</vt:lpstr>
      <vt:lpstr>6.2 Future Works</vt:lpstr>
      <vt:lpstr>6.2 Future Works</vt:lpstr>
      <vt:lpstr>6.2 Future Works</vt:lpstr>
      <vt:lpstr>6.2 Future Works</vt:lpstr>
      <vt:lpstr>Framework</vt:lpstr>
      <vt:lpstr>7. References</vt:lpstr>
      <vt:lpstr>7 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segmentation of boxes in packing applications</dc:title>
  <dc:creator>Guillermo Camacho</dc:creator>
  <cp:lastModifiedBy>Guillermo Camacho</cp:lastModifiedBy>
  <cp:revision>92</cp:revision>
  <dcterms:created xsi:type="dcterms:W3CDTF">2020-09-22T12:28:01Z</dcterms:created>
  <dcterms:modified xsi:type="dcterms:W3CDTF">2020-11-09T15:41:10Z</dcterms:modified>
</cp:coreProperties>
</file>