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64a14e5f0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64a14e5f0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64a14e5f0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64a14e5f0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87b58ada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87b58ada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3677574c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3677574c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4a14e5f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4a14e5f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4a14e5f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4a14e5f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4a14e5f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4a14e5f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64a14e5f0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64a14e5f0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4a14e5f0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4a14e5f0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64a14e5f0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64a14e5f0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8477cf4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8477cf4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8477cf4e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8477cf4e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urworldindata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367000" y="1274197"/>
            <a:ext cx="6195300" cy="19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y predicciones de Covid-19 para </a:t>
            </a:r>
            <a:r>
              <a:rPr lang="es-419"/>
              <a:t>América</a:t>
            </a:r>
            <a:r>
              <a:rPr lang="es-419"/>
              <a:t> del Sur y el mundo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426525" y="3081300"/>
            <a:ext cx="32868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Grupo 8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Ignacio Muscarelli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Francisco Scioli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Guillermo Franco García Ciai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Augusto Tuli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Federico Velasco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712375" y="299050"/>
            <a:ext cx="56028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Serie de tiempo para Argentina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702425" y="3679475"/>
            <a:ext cx="7935000" cy="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Aplicamos varios modelos para predecir futuros casos en Argentina. Vemos el resultado de cada uno y su error </a:t>
            </a:r>
            <a:r>
              <a:rPr lang="es-419"/>
              <a:t>cuadrático</a:t>
            </a:r>
            <a:r>
              <a:rPr lang="es-419"/>
              <a:t> medio.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975" y="1212250"/>
            <a:ext cx="228600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4800" y="1024800"/>
            <a:ext cx="3712689" cy="25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375475" y="308825"/>
            <a:ext cx="17574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Clusters</a:t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75" y="1025425"/>
            <a:ext cx="3295200" cy="21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3875" y="542313"/>
            <a:ext cx="4630999" cy="310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 txBox="1"/>
          <p:nvPr/>
        </p:nvSpPr>
        <p:spPr>
          <a:xfrm>
            <a:off x="790550" y="3845425"/>
            <a:ext cx="764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Teniendo en cuenta los 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parámetros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 PBI per 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cápita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 y casos por millón de habitantes en cada 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país,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 agrupamos en 5 clusters los 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países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 con similares características 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curvas de muertes por covid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20" y="1892020"/>
            <a:ext cx="5593813" cy="30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819150" y="845600"/>
            <a:ext cx="37530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 finales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819150" y="19614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28638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-419"/>
              <a:t>Establecimos modelos capaces de predecir el ritmo de contagios y muertes por millón de habitantes</a:t>
            </a:r>
            <a:endParaRPr/>
          </a:p>
          <a:p>
            <a:pPr indent="-28638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-419"/>
              <a:t>Visualizamos estacionalidades y ciclos de contagio en un año completo.</a:t>
            </a:r>
            <a:endParaRPr/>
          </a:p>
          <a:p>
            <a:pPr indent="-28638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-419"/>
              <a:t>Se </a:t>
            </a:r>
            <a:r>
              <a:rPr lang="es-419"/>
              <a:t>estableció</a:t>
            </a:r>
            <a:r>
              <a:rPr lang="es-419"/>
              <a:t> relación entre diferentes países con similar: cantidad de contagios por millón de habitante y  PBI per cápita.</a:t>
            </a:r>
            <a:endParaRPr/>
          </a:p>
          <a:p>
            <a:pPr indent="-28638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-419"/>
              <a:t>Se definieron clusters para nuevos casos por millón y otras métricas en el mundo. </a:t>
            </a:r>
            <a:endParaRPr/>
          </a:p>
          <a:p>
            <a:pPr indent="-28638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-419"/>
              <a:t>Mejoras al trabajo realizado:</a:t>
            </a:r>
            <a:r>
              <a:rPr lang="es-419"/>
              <a:t> </a:t>
            </a:r>
            <a:endParaRPr/>
          </a:p>
          <a:p>
            <a:pPr indent="-27749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-419"/>
              <a:t>Utilización de un dataset con mayor cantidad de datos para poder concluir de qué manera afecta a los países y a las regiones.</a:t>
            </a:r>
            <a:endParaRPr/>
          </a:p>
          <a:p>
            <a:pPr indent="-27749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-419"/>
              <a:t>Utilización de una API que permita mantener la notebook actualizada frecuentemente (no se hizo esto porque el dataset no es actualizado frecuentemente)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689425"/>
            <a:ext cx="23235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00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 partir de la información provista por la página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https://ourworldindata.org/</a:t>
            </a:r>
            <a:r>
              <a:rPr lang="es-419"/>
              <a:t> y de la crsis sanitaria producto del Covid 19, decidimos analizar </a:t>
            </a:r>
            <a:r>
              <a:rPr lang="es-419"/>
              <a:t>cómo</a:t>
            </a:r>
            <a:r>
              <a:rPr lang="es-419"/>
              <a:t> fue afectando a cada uno de los </a:t>
            </a:r>
            <a:r>
              <a:rPr lang="es-419"/>
              <a:t>países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Los parámetros que decidimos tener en cuenta, para así poder comprar </a:t>
            </a:r>
            <a:r>
              <a:rPr lang="es-419"/>
              <a:t>cómo</a:t>
            </a:r>
            <a:r>
              <a:rPr lang="es-419"/>
              <a:t> fueron evolucionando en cada uno de los </a:t>
            </a:r>
            <a:r>
              <a:rPr lang="es-419"/>
              <a:t>países</a:t>
            </a:r>
            <a:r>
              <a:rPr lang="es-419"/>
              <a:t> fueron: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Casos de covid por millón de habitantes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Muertes producto de covid </a:t>
            </a:r>
            <a:r>
              <a:rPr lang="es-419"/>
              <a:t>por millón de habitantes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Vacunados por millón habitantes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Los datos recabados abarcan desde el 01/01/2020 hasta el 07/03/2021.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Se hizo mayor foco sobre el caso de  Argentina y otros países de América del Sur.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289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preliminar de América del Sur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75" y="1595238"/>
            <a:ext cx="1647625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/>
        </p:nvSpPr>
        <p:spPr>
          <a:xfrm>
            <a:off x="927175" y="1063825"/>
            <a:ext cx="68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En un principio nos guiamos con los 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países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 con mayor cantidad de casos confirmados.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5800" y="1516662"/>
            <a:ext cx="5149050" cy="32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328325"/>
            <a:ext cx="68619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por millón de habitantes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200" y="1818175"/>
            <a:ext cx="2289350" cy="28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1175" y="1701400"/>
            <a:ext cx="4893950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/>
        </p:nvSpPr>
        <p:spPr>
          <a:xfrm>
            <a:off x="819150" y="976025"/>
            <a:ext cx="686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Pero finalmente decidimos trabajar con los datos teniendo en cuenta la cantidad por millón de habitantes para así poder hacer un mejor análisis.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12" y="362600"/>
            <a:ext cx="8190975" cy="277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851200" y="3329700"/>
            <a:ext cx="7721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Podemos observar como las distintas 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políticas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 de las distintas naciones repercuten en la 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cantidad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 de casos y cuando alcanzan su pico. Para Argentina  hubo una cuarentena estricta desde los primeros meses que 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repercute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 en poca cantidad de casos en los primeros meses y un pico mucho más 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tardío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 que en el resto de 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países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 en la región.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13" y="459475"/>
            <a:ext cx="7805827" cy="27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729750" y="3425750"/>
            <a:ext cx="768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En cuanto a la cantidad de muertos por millón podemos notar 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cómo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 en Agosto en Chile y en Octubre en Argentina hay valores atípicos que responden a cargas 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simultáneas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 de muertes que corresponden el acumulado de varios días anteriores.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39" y="443575"/>
            <a:ext cx="8272724" cy="28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913775" y="3542450"/>
            <a:ext cx="77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913775" y="3442325"/>
            <a:ext cx="775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Aquí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 podemos observar los vacunados por millón de habitantes, con muy pocos datos y meses de 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vacunación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. Chile es el país que 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 vacunados tiene por 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millón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 de habitantes.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35800" y="552650"/>
            <a:ext cx="74724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Tendencia y Estacionalidad de Nuevos Contagios en</a:t>
            </a:r>
            <a:r>
              <a:rPr lang="es-419"/>
              <a:t> Argentina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25" y="2094825"/>
            <a:ext cx="2433050" cy="190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8450" y="1982975"/>
            <a:ext cx="2557249" cy="201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8688" y="2343082"/>
            <a:ext cx="3621049" cy="12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35800" y="552650"/>
            <a:ext cx="74724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 de Serie de tiempo para Argentina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75" y="1290612"/>
            <a:ext cx="2476675" cy="1702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5150" y="1310600"/>
            <a:ext cx="2414551" cy="16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1200" y="1290588"/>
            <a:ext cx="2414550" cy="1574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025" y="2973500"/>
            <a:ext cx="2558625" cy="1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25150" y="2944175"/>
            <a:ext cx="2508019" cy="1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41200" y="2916000"/>
            <a:ext cx="2414550" cy="1760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