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Clase 5: Transacciones, Concurrencia, Seguridad y Optimización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Objetivo:</a:t>
            </a:r>
          </a:p>
          <a:p>
            <a:r>
              <a:t>- Comprender la gestión de transacciones y las propiedades ACID.</a:t>
            </a:r>
          </a:p>
          <a:p>
            <a:r>
              <a:t>- Aplicar control de concurrencia y configuraciones de seguridad.</a:t>
            </a:r>
          </a:p>
          <a:p>
            <a:r>
              <a:t>- Implementar estrategias de respaldo y recuperación.</a:t>
            </a:r>
          </a:p>
          <a:p>
            <a:r>
              <a:t>- Integrar bases de datos con aplicaciones.</a:t>
            </a:r>
          </a:p>
          <a:p>
            <a:r>
              <a:t>- Optimizar el rendimiento de consultas SQL.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Concepto de Transacción y Propiedades ACID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Definición:</a:t>
            </a:r>
          </a:p>
          <a:p>
            <a:r>
              <a:t>Una transacción es un conjunto de operaciones que se ejecutan como una unidad lógica.</a:t>
            </a:r>
          </a:p>
          <a:p>
            <a:endParaRPr/>
          </a:p>
          <a:p>
            <a:r>
              <a:t>Propiedades ACID:</a:t>
            </a:r>
          </a:p>
          <a:p>
            <a:r>
              <a:t>- Atomicidad: Todo o nada.</a:t>
            </a:r>
          </a:p>
          <a:p>
            <a:r>
              <a:t>- Consistencia: Mantiene reglas de negocio.</a:t>
            </a:r>
          </a:p>
          <a:p>
            <a:r>
              <a:t>- Aislamiento: Las transacciones no interfieren entre sí.</a:t>
            </a:r>
          </a:p>
          <a:p>
            <a:r>
              <a:t>- Durabilidad: Cambios confirmados persisten.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Control de Concurrencia: Bloqueos y Niveles de Aislamiento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Control de concurrencia asegura que múltiples transacciones se ejecuten simultáneamente sin conflictos.</a:t>
            </a:r>
          </a:p>
          <a:p>
            <a:endParaRPr/>
          </a:p>
          <a:p>
            <a:r>
              <a:t>Tipos de Bloqueos:</a:t>
            </a:r>
          </a:p>
          <a:p>
            <a:r>
              <a:t>- Automáticos (lectura/escritura).</a:t>
            </a:r>
          </a:p>
          <a:p>
            <a:r>
              <a:t>- Explícitos (FOR UPDATE).</a:t>
            </a:r>
          </a:p>
          <a:p>
            <a:endParaRPr/>
          </a:p>
          <a:p>
            <a:r>
              <a:t>Niveles de Aislamiento:</a:t>
            </a:r>
          </a:p>
          <a:p>
            <a:r>
              <a:t>- Read Committed (predeterminado).</a:t>
            </a:r>
          </a:p>
          <a:p>
            <a:r>
              <a:t>- Repeatable Read (lecturas consistentes).</a:t>
            </a:r>
          </a:p>
          <a:p>
            <a:r>
              <a:t>- Serializable (máxima protección).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Control de Acceso: Permisos y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Gestión de acceso mediante usuarios y roles.</a:t>
            </a:r>
          </a:p>
          <a:p>
            <a:endParaRPr/>
          </a:p>
          <a:p>
            <a:r>
              <a:t>Ejemplos:</a:t>
            </a:r>
          </a:p>
          <a:p>
            <a:r>
              <a:t>- Crear un rol:</a:t>
            </a:r>
          </a:p>
          <a:p>
            <a:r>
              <a:t>  CREATE ROLE lector;</a:t>
            </a:r>
          </a:p>
          <a:p>
            <a:endParaRPr/>
          </a:p>
          <a:p>
            <a:r>
              <a:t>- Asignar permisos:</a:t>
            </a:r>
          </a:p>
          <a:p>
            <a:r>
              <a:t>  GRANT SELECT ON cuentas TO lector;</a:t>
            </a:r>
          </a:p>
          <a:p>
            <a:r>
              <a:t>  REVOKE UPDATE ON cuentas FROM lector;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Introducción a Copias de Seguridad y Recuperación de 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Tipos de Respaldo:</a:t>
            </a:r>
          </a:p>
          <a:p>
            <a:r>
              <a:t>- Lógico: `pg_dump` para exportar datos y estructura.</a:t>
            </a:r>
          </a:p>
          <a:p>
            <a:r>
              <a:t>- Físico: `pg_basebackup` para respaldos completos.</a:t>
            </a:r>
          </a:p>
          <a:p>
            <a:endParaRPr/>
          </a:p>
          <a:p>
            <a:r>
              <a:t>Restauración:</a:t>
            </a:r>
          </a:p>
          <a:p>
            <a:r>
              <a:t>- Desde respaldo lógico: `pg_restore`.</a:t>
            </a:r>
          </a:p>
          <a:p>
            <a:r>
              <a:t>- Desde respaldo físico: Reemplazar directorios del sistema.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Integración de Bases de Datos con Aplicaciones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Integración con Python:</a:t>
            </a:r>
          </a:p>
          <a:p>
            <a:endParaRPr/>
          </a:p>
          <a:p>
            <a:r>
              <a:t>Con `psycopg2`:</a:t>
            </a:r>
          </a:p>
          <a:p>
            <a:r>
              <a:t>  - Conexión y consultas básicas.</a:t>
            </a:r>
          </a:p>
          <a:p>
            <a:endParaRPr/>
          </a:p>
          <a:p>
            <a:r>
              <a:t>Con SQLAlchemy:</a:t>
            </a:r>
          </a:p>
          <a:p>
            <a:r>
              <a:t>  - Consultas con SQL puro.</a:t>
            </a:r>
          </a:p>
          <a:p>
            <a:r>
              <a:t>  - Uso del ORM para modelar tablas.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Performance y Optimización de Consultas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Herramientas de Análisis:</a:t>
            </a:r>
          </a:p>
          <a:p>
            <a:r>
              <a:t>- `EXPLAIN`: Muestra el plan de ejecución estimado.</a:t>
            </a:r>
          </a:p>
          <a:p>
            <a:r>
              <a:t>- `ANALYZE`: Ejecuta la consulta y mide tiempos reales.</a:t>
            </a:r>
          </a:p>
          <a:p>
            <a:endParaRPr/>
          </a:p>
          <a:p>
            <a:r>
              <a:t>Índices:</a:t>
            </a:r>
          </a:p>
          <a:p>
            <a:r>
              <a:t>- Índices simples para filtros comunes.</a:t>
            </a:r>
          </a:p>
          <a:p>
            <a:r>
              <a:t>- Índices compuestos para múltiples columnas.</a:t>
            </a:r>
          </a:p>
          <a:p>
            <a:r>
              <a:t>- Índices GIN para búsquedas de texto.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Prácticas en Clase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Transacciones: Crear, confirmar y deshacer.</a:t>
            </a:r>
          </a:p>
          <a:p>
            <a:r>
              <a:t>2. Concurrencia: Simular niveles de aislamiento.</a:t>
            </a:r>
          </a:p>
          <a:p>
            <a:r>
              <a:t>3. Seguridad: Crear roles y usuarios con permisos.</a:t>
            </a:r>
          </a:p>
          <a:p>
            <a:r>
              <a:t>4. Respaldo: Realizar y restaurar copias de seguridad.</a:t>
            </a:r>
          </a:p>
          <a:p>
            <a:r>
              <a:t>5. Optimización: Crear índices y medir impacto con `EXPLAIN ANALYZE`.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Resumen y Cierre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Resumen</a:t>
            </a:r>
            <a:r>
              <a:rPr dirty="0"/>
              <a:t> de la </a:t>
            </a:r>
            <a:r>
              <a:rPr dirty="0" err="1"/>
              <a:t>clase</a:t>
            </a:r>
            <a:r>
              <a:rPr dirty="0"/>
              <a:t>:</a:t>
            </a:r>
          </a:p>
          <a:p>
            <a:r>
              <a:rPr dirty="0"/>
              <a:t>- </a:t>
            </a:r>
            <a:r>
              <a:rPr dirty="0" err="1"/>
              <a:t>Propiedades</a:t>
            </a:r>
            <a:r>
              <a:rPr dirty="0"/>
              <a:t> ACID y </a:t>
            </a:r>
            <a:r>
              <a:rPr dirty="0" err="1"/>
              <a:t>transacciones</a:t>
            </a:r>
            <a:r>
              <a:rPr dirty="0"/>
              <a:t>.</a:t>
            </a:r>
          </a:p>
          <a:p>
            <a:r>
              <a:rPr dirty="0"/>
              <a:t>- Control de </a:t>
            </a:r>
            <a:r>
              <a:rPr dirty="0" err="1"/>
              <a:t>concurrencia</a:t>
            </a:r>
            <a:r>
              <a:rPr dirty="0"/>
              <a:t> y </a:t>
            </a:r>
            <a:r>
              <a:rPr dirty="0" err="1"/>
              <a:t>seguridad</a:t>
            </a:r>
            <a:r>
              <a:rPr dirty="0"/>
              <a:t>.</a:t>
            </a:r>
          </a:p>
          <a:p>
            <a:r>
              <a:rPr dirty="0"/>
              <a:t>- </a:t>
            </a:r>
            <a:r>
              <a:rPr dirty="0" err="1"/>
              <a:t>Estrategias</a:t>
            </a:r>
            <a:r>
              <a:rPr dirty="0"/>
              <a:t> de </a:t>
            </a:r>
            <a:r>
              <a:rPr dirty="0" err="1"/>
              <a:t>respaldo</a:t>
            </a:r>
            <a:r>
              <a:rPr dirty="0"/>
              <a:t> y </a:t>
            </a:r>
            <a:r>
              <a:rPr dirty="0" err="1"/>
              <a:t>recuperación</a:t>
            </a:r>
            <a:r>
              <a:rPr dirty="0"/>
              <a:t>.</a:t>
            </a:r>
          </a:p>
          <a:p>
            <a:r>
              <a:rPr dirty="0"/>
              <a:t>- </a:t>
            </a:r>
            <a:r>
              <a:rPr dirty="0" err="1"/>
              <a:t>Optimización</a:t>
            </a:r>
            <a:r>
              <a:rPr dirty="0"/>
              <a:t> de </a:t>
            </a:r>
            <a:r>
              <a:rPr dirty="0" err="1"/>
              <a:t>consultas</a:t>
            </a:r>
            <a:r>
              <a:rPr dirty="0"/>
              <a:t> con </a:t>
            </a:r>
            <a:r>
              <a:rPr dirty="0" err="1"/>
              <a:t>índices</a:t>
            </a:r>
            <a:r>
              <a:rPr dirty="0"/>
              <a:t> y </a:t>
            </a:r>
            <a:r>
              <a:rPr dirty="0" err="1"/>
              <a:t>herramientas</a:t>
            </a:r>
            <a:r>
              <a:rPr dirty="0"/>
              <a:t> de </a:t>
            </a:r>
            <a:r>
              <a:rPr dirty="0" err="1"/>
              <a:t>análisis</a:t>
            </a:r>
            <a:r>
              <a:rPr dirty="0"/>
              <a:t>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491</Words>
  <Application>Microsoft Macintosh PowerPoint</Application>
  <PresentationFormat>Presentación en pantalla (4:3)</PresentationFormat>
  <Paragraphs>75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Clase 5: Transacciones, Concurrencia, Seguridad y Optimización</vt:lpstr>
      <vt:lpstr>1. Concepto de Transacción y Propiedades ACID</vt:lpstr>
      <vt:lpstr>2. Control de Concurrencia: Bloqueos y Niveles de Aislamiento</vt:lpstr>
      <vt:lpstr>3. Control de Acceso: Permisos y Roles</vt:lpstr>
      <vt:lpstr>4. Introducción a Copias de Seguridad y Recuperación de Datos</vt:lpstr>
      <vt:lpstr>5. Integración de Bases de Datos con Aplicaciones</vt:lpstr>
      <vt:lpstr>6. Performance y Optimización de Consultas</vt:lpstr>
      <vt:lpstr>Prácticas en Clase</vt:lpstr>
      <vt:lpstr>Resumen y Cierre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Guillermo Leale</cp:lastModifiedBy>
  <cp:revision>2</cp:revision>
  <dcterms:created xsi:type="dcterms:W3CDTF">2013-01-27T09:14:16Z</dcterms:created>
  <dcterms:modified xsi:type="dcterms:W3CDTF">2025-01-14T16:39:17Z</dcterms:modified>
  <cp:category/>
</cp:coreProperties>
</file>