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906000" cy="6858000" type="A4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818"/>
  </p:normalViewPr>
  <p:slideViewPr>
    <p:cSldViewPr snapToGrid="0" snapToObjects="1">
      <p:cViewPr>
        <p:scale>
          <a:sx n="94" d="100"/>
          <a:sy n="94" d="100"/>
        </p:scale>
        <p:origin x="9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5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706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23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0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3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10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03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33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59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297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37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667B-01A1-EA4A-9BC0-CC5595689648}" type="datetimeFigureOut">
              <a:rPr lang="es-CL" smtClean="0"/>
              <a:t>13-10-23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6C32-CD08-C049-A555-EA67928159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9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133C69-3F2A-2C49-A1B2-84694312844F}"/>
              </a:ext>
            </a:extLst>
          </p:cNvPr>
          <p:cNvSpPr/>
          <p:nvPr/>
        </p:nvSpPr>
        <p:spPr>
          <a:xfrm>
            <a:off x="254235" y="1113216"/>
            <a:ext cx="7548956" cy="464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CDC1CC0-ABE1-D540-AD91-45E2226195C5}"/>
              </a:ext>
            </a:extLst>
          </p:cNvPr>
          <p:cNvGrpSpPr/>
          <p:nvPr/>
        </p:nvGrpSpPr>
        <p:grpSpPr>
          <a:xfrm>
            <a:off x="2484295" y="4937368"/>
            <a:ext cx="3429000" cy="653143"/>
            <a:chOff x="3445329" y="4523014"/>
            <a:chExt cx="3429000" cy="653143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0874AA7B-A663-A840-9BA3-79CB7FE7D76E}"/>
                </a:ext>
              </a:extLst>
            </p:cNvPr>
            <p:cNvSpPr/>
            <p:nvPr/>
          </p:nvSpPr>
          <p:spPr>
            <a:xfrm>
              <a:off x="3445329" y="4523014"/>
              <a:ext cx="3429000" cy="653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EC6E268E-BB3A-1443-9957-EBEA56C447B1}"/>
                </a:ext>
              </a:extLst>
            </p:cNvPr>
            <p:cNvSpPr/>
            <p:nvPr/>
          </p:nvSpPr>
          <p:spPr>
            <a:xfrm>
              <a:off x="3804558" y="4588330"/>
              <a:ext cx="587828" cy="5388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F4B431EC-E956-9048-968B-39A4770F6477}"/>
                </a:ext>
              </a:extLst>
            </p:cNvPr>
            <p:cNvSpPr/>
            <p:nvPr/>
          </p:nvSpPr>
          <p:spPr>
            <a:xfrm>
              <a:off x="4490358" y="4588330"/>
              <a:ext cx="587828" cy="53884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F935F380-AF51-3F49-BF7B-0FC103779F95}"/>
                </a:ext>
              </a:extLst>
            </p:cNvPr>
            <p:cNvSpPr/>
            <p:nvPr/>
          </p:nvSpPr>
          <p:spPr>
            <a:xfrm>
              <a:off x="5167993" y="4588330"/>
              <a:ext cx="587828" cy="538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D1A676B2-5BD1-6E42-A5A5-5E9010427B36}"/>
                </a:ext>
              </a:extLst>
            </p:cNvPr>
            <p:cNvSpPr/>
            <p:nvPr/>
          </p:nvSpPr>
          <p:spPr>
            <a:xfrm>
              <a:off x="5845628" y="4588330"/>
              <a:ext cx="587828" cy="53884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066928-4E90-2048-A340-229413B7E88F}"/>
              </a:ext>
            </a:extLst>
          </p:cNvPr>
          <p:cNvSpPr txBox="1"/>
          <p:nvPr/>
        </p:nvSpPr>
        <p:spPr>
          <a:xfrm>
            <a:off x="1731874" y="5821412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Configuraciones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D71A99-DFC7-B94C-81A2-0FDF9C64140C}"/>
              </a:ext>
            </a:extLst>
          </p:cNvPr>
          <p:cNvSpPr txBox="1"/>
          <p:nvPr/>
        </p:nvSpPr>
        <p:spPr>
          <a:xfrm>
            <a:off x="3372089" y="582141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Insights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5B6294-56B9-664E-9EB2-276B85588825}"/>
              </a:ext>
            </a:extLst>
          </p:cNvPr>
          <p:cNvSpPr txBox="1"/>
          <p:nvPr/>
        </p:nvSpPr>
        <p:spPr>
          <a:xfrm>
            <a:off x="4206959" y="582141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Área Trabajo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8B9718-3FB3-8B4C-925C-4309A1A47BFF}"/>
              </a:ext>
            </a:extLst>
          </p:cNvPr>
          <p:cNvSpPr txBox="1"/>
          <p:nvPr/>
        </p:nvSpPr>
        <p:spPr>
          <a:xfrm>
            <a:off x="5472422" y="5821412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Chats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80181AC-106A-CF4D-AA1E-7DB039CCA3C9}"/>
              </a:ext>
            </a:extLst>
          </p:cNvPr>
          <p:cNvCxnSpPr>
            <a:endCxn id="11" idx="0"/>
          </p:cNvCxnSpPr>
          <p:nvPr/>
        </p:nvCxnSpPr>
        <p:spPr>
          <a:xfrm flipH="1">
            <a:off x="2576977" y="5272105"/>
            <a:ext cx="560461" cy="54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04B081-1DCA-F24C-921E-3E899B9A8D90}"/>
              </a:ext>
            </a:extLst>
          </p:cNvPr>
          <p:cNvCxnSpPr/>
          <p:nvPr/>
        </p:nvCxnSpPr>
        <p:spPr>
          <a:xfrm flipH="1">
            <a:off x="3740867" y="5263939"/>
            <a:ext cx="25219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C74DB91-B79C-F84A-BF8B-7B1E233CE396}"/>
              </a:ext>
            </a:extLst>
          </p:cNvPr>
          <p:cNvCxnSpPr>
            <a:cxnSpLocks/>
          </p:cNvCxnSpPr>
          <p:nvPr/>
        </p:nvCxnSpPr>
        <p:spPr>
          <a:xfrm>
            <a:off x="4482214" y="5232943"/>
            <a:ext cx="243471" cy="58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178BE1D-48BD-CA4F-AF85-C2785E219E70}"/>
              </a:ext>
            </a:extLst>
          </p:cNvPr>
          <p:cNvCxnSpPr/>
          <p:nvPr/>
        </p:nvCxnSpPr>
        <p:spPr>
          <a:xfrm>
            <a:off x="5226256" y="5263939"/>
            <a:ext cx="518566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gno más 1">
            <a:extLst>
              <a:ext uri="{FF2B5EF4-FFF2-40B4-BE49-F238E27FC236}">
                <a16:creationId xmlns:a16="http://schemas.microsoft.com/office/drawing/2014/main" id="{333CBDC9-AF7B-084D-A58F-43F937446B61}"/>
              </a:ext>
            </a:extLst>
          </p:cNvPr>
          <p:cNvSpPr/>
          <p:nvPr/>
        </p:nvSpPr>
        <p:spPr>
          <a:xfrm>
            <a:off x="7267923" y="1159710"/>
            <a:ext cx="360218" cy="406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B50C56-6922-9A4E-9B1E-F0927C051DE3}"/>
              </a:ext>
            </a:extLst>
          </p:cNvPr>
          <p:cNvCxnSpPr/>
          <p:nvPr/>
        </p:nvCxnSpPr>
        <p:spPr>
          <a:xfrm>
            <a:off x="254235" y="1628102"/>
            <a:ext cx="75489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AA2BB6-3AED-094E-8105-8901A87FC05D}"/>
              </a:ext>
            </a:extLst>
          </p:cNvPr>
          <p:cNvSpPr txBox="1"/>
          <p:nvPr/>
        </p:nvSpPr>
        <p:spPr>
          <a:xfrm>
            <a:off x="7803191" y="1064179"/>
            <a:ext cx="26316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Agregar usuarios</a:t>
            </a:r>
          </a:p>
          <a:p>
            <a:r>
              <a:rPr lang="es-CL" dirty="0"/>
              <a:t>Reporte de comprobantes</a:t>
            </a:r>
          </a:p>
          <a:p>
            <a:r>
              <a:rPr lang="es-CL" dirty="0"/>
              <a:t>Crear comprobante</a:t>
            </a:r>
          </a:p>
          <a:p>
            <a:r>
              <a:rPr lang="es-CL" dirty="0"/>
              <a:t>Modificar comprobante</a:t>
            </a:r>
          </a:p>
          <a:p>
            <a:r>
              <a:rPr lang="es-CL" dirty="0"/>
              <a:t>Eliminar comprobante</a:t>
            </a:r>
          </a:p>
          <a:p>
            <a:r>
              <a:rPr lang="es-CL" dirty="0"/>
              <a:t>Enviar nota de cobro</a:t>
            </a:r>
          </a:p>
          <a:p>
            <a:r>
              <a:rPr lang="es-CL" dirty="0"/>
              <a:t>Check List</a:t>
            </a:r>
          </a:p>
          <a:p>
            <a:r>
              <a:rPr lang="es-CL" dirty="0"/>
              <a:t>To do list</a:t>
            </a:r>
          </a:p>
          <a:p>
            <a:r>
              <a:rPr lang="es-CL" dirty="0"/>
              <a:t>Documentos</a:t>
            </a:r>
          </a:p>
        </p:txBody>
      </p:sp>
      <p:sp>
        <p:nvSpPr>
          <p:cNvPr id="29" name="Flecha curvada hacia abajo 28">
            <a:extLst>
              <a:ext uri="{FF2B5EF4-FFF2-40B4-BE49-F238E27FC236}">
                <a16:creationId xmlns:a16="http://schemas.microsoft.com/office/drawing/2014/main" id="{7C8D3244-BC2E-284A-94C1-DAE56B647907}"/>
              </a:ext>
            </a:extLst>
          </p:cNvPr>
          <p:cNvSpPr/>
          <p:nvPr/>
        </p:nvSpPr>
        <p:spPr>
          <a:xfrm>
            <a:off x="7448032" y="542441"/>
            <a:ext cx="781568" cy="3564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2E11CB-C812-1E43-A1F4-2E23255767FD}"/>
              </a:ext>
            </a:extLst>
          </p:cNvPr>
          <p:cNvSpPr txBox="1"/>
          <p:nvPr/>
        </p:nvSpPr>
        <p:spPr>
          <a:xfrm>
            <a:off x="5824986" y="95005"/>
            <a:ext cx="398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 hacer click, se despliegan las opciones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DE8F547B-9F71-C14F-952A-2FDEB568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63" y="1175660"/>
            <a:ext cx="1686644" cy="412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E99B0-13C2-6B4E-A151-C529E1C0466D}"/>
              </a:ext>
            </a:extLst>
          </p:cNvPr>
          <p:cNvSpPr txBox="1"/>
          <p:nvPr/>
        </p:nvSpPr>
        <p:spPr>
          <a:xfrm>
            <a:off x="639505" y="640743"/>
            <a:ext cx="662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Desplegable con búsqueda de las empresas registradas por el usuario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DE27CD2-7272-C84C-A6C5-CB989EE073D2}"/>
              </a:ext>
            </a:extLst>
          </p:cNvPr>
          <p:cNvSpPr/>
          <p:nvPr/>
        </p:nvSpPr>
        <p:spPr>
          <a:xfrm>
            <a:off x="254235" y="1628102"/>
            <a:ext cx="1477639" cy="412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C903F02-B2A5-E14D-9B16-95A9DA25A302}"/>
              </a:ext>
            </a:extLst>
          </p:cNvPr>
          <p:cNvSpPr txBox="1"/>
          <p:nvPr/>
        </p:nvSpPr>
        <p:spPr>
          <a:xfrm>
            <a:off x="1433752" y="6282886"/>
            <a:ext cx="474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Menú desplegable con la posibilidad de anclarlo 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5450BFE-3838-D340-9E95-4DE3C2448BF9}"/>
              </a:ext>
            </a:extLst>
          </p:cNvPr>
          <p:cNvCxnSpPr>
            <a:endCxn id="35" idx="1"/>
          </p:cNvCxnSpPr>
          <p:nvPr/>
        </p:nvCxnSpPr>
        <p:spPr>
          <a:xfrm>
            <a:off x="697424" y="5527177"/>
            <a:ext cx="736328" cy="9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133C69-3F2A-2C49-A1B2-84694312844F}"/>
              </a:ext>
            </a:extLst>
          </p:cNvPr>
          <p:cNvSpPr/>
          <p:nvPr/>
        </p:nvSpPr>
        <p:spPr>
          <a:xfrm>
            <a:off x="254235" y="1113216"/>
            <a:ext cx="7548956" cy="464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CDC1CC0-ABE1-D540-AD91-45E2226195C5}"/>
              </a:ext>
            </a:extLst>
          </p:cNvPr>
          <p:cNvGrpSpPr/>
          <p:nvPr/>
        </p:nvGrpSpPr>
        <p:grpSpPr>
          <a:xfrm>
            <a:off x="2748551" y="4949925"/>
            <a:ext cx="3429000" cy="653143"/>
            <a:chOff x="3445329" y="4523014"/>
            <a:chExt cx="3429000" cy="653143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0874AA7B-A663-A840-9BA3-79CB7FE7D76E}"/>
                </a:ext>
              </a:extLst>
            </p:cNvPr>
            <p:cNvSpPr/>
            <p:nvPr/>
          </p:nvSpPr>
          <p:spPr>
            <a:xfrm>
              <a:off x="3445329" y="4523014"/>
              <a:ext cx="3429000" cy="653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EC6E268E-BB3A-1443-9957-EBEA56C447B1}"/>
                </a:ext>
              </a:extLst>
            </p:cNvPr>
            <p:cNvSpPr/>
            <p:nvPr/>
          </p:nvSpPr>
          <p:spPr>
            <a:xfrm>
              <a:off x="3804558" y="4588330"/>
              <a:ext cx="587828" cy="5388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F4B431EC-E956-9048-968B-39A4770F6477}"/>
                </a:ext>
              </a:extLst>
            </p:cNvPr>
            <p:cNvSpPr/>
            <p:nvPr/>
          </p:nvSpPr>
          <p:spPr>
            <a:xfrm>
              <a:off x="4490358" y="4588330"/>
              <a:ext cx="587828" cy="53884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F935F380-AF51-3F49-BF7B-0FC103779F95}"/>
                </a:ext>
              </a:extLst>
            </p:cNvPr>
            <p:cNvSpPr/>
            <p:nvPr/>
          </p:nvSpPr>
          <p:spPr>
            <a:xfrm>
              <a:off x="5167993" y="4588330"/>
              <a:ext cx="587828" cy="538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D1A676B2-5BD1-6E42-A5A5-5E9010427B36}"/>
                </a:ext>
              </a:extLst>
            </p:cNvPr>
            <p:cNvSpPr/>
            <p:nvPr/>
          </p:nvSpPr>
          <p:spPr>
            <a:xfrm>
              <a:off x="5845628" y="4588330"/>
              <a:ext cx="587828" cy="53884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066928-4E90-2048-A340-229413B7E88F}"/>
              </a:ext>
            </a:extLst>
          </p:cNvPr>
          <p:cNvSpPr txBox="1"/>
          <p:nvPr/>
        </p:nvSpPr>
        <p:spPr>
          <a:xfrm>
            <a:off x="1996130" y="5833969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Configuraciones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D71A99-DFC7-B94C-81A2-0FDF9C64140C}"/>
              </a:ext>
            </a:extLst>
          </p:cNvPr>
          <p:cNvSpPr txBox="1"/>
          <p:nvPr/>
        </p:nvSpPr>
        <p:spPr>
          <a:xfrm>
            <a:off x="3636345" y="5833969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Insights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5B6294-56B9-664E-9EB2-276B85588825}"/>
              </a:ext>
            </a:extLst>
          </p:cNvPr>
          <p:cNvSpPr txBox="1"/>
          <p:nvPr/>
        </p:nvSpPr>
        <p:spPr>
          <a:xfrm>
            <a:off x="4471215" y="5833969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Área Trabajo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8B9718-3FB3-8B4C-925C-4309A1A47BFF}"/>
              </a:ext>
            </a:extLst>
          </p:cNvPr>
          <p:cNvSpPr txBox="1"/>
          <p:nvPr/>
        </p:nvSpPr>
        <p:spPr>
          <a:xfrm>
            <a:off x="5736678" y="5833969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Chats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80181AC-106A-CF4D-AA1E-7DB039CCA3C9}"/>
              </a:ext>
            </a:extLst>
          </p:cNvPr>
          <p:cNvCxnSpPr>
            <a:endCxn id="11" idx="0"/>
          </p:cNvCxnSpPr>
          <p:nvPr/>
        </p:nvCxnSpPr>
        <p:spPr>
          <a:xfrm flipH="1">
            <a:off x="2841233" y="5284662"/>
            <a:ext cx="560461" cy="54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04B081-1DCA-F24C-921E-3E899B9A8D90}"/>
              </a:ext>
            </a:extLst>
          </p:cNvPr>
          <p:cNvCxnSpPr/>
          <p:nvPr/>
        </p:nvCxnSpPr>
        <p:spPr>
          <a:xfrm flipH="1">
            <a:off x="4005123" y="5276496"/>
            <a:ext cx="25219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C74DB91-B79C-F84A-BF8B-7B1E233CE396}"/>
              </a:ext>
            </a:extLst>
          </p:cNvPr>
          <p:cNvCxnSpPr>
            <a:cxnSpLocks/>
          </p:cNvCxnSpPr>
          <p:nvPr/>
        </p:nvCxnSpPr>
        <p:spPr>
          <a:xfrm>
            <a:off x="4746470" y="5245500"/>
            <a:ext cx="243471" cy="58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178BE1D-48BD-CA4F-AF85-C2785E219E70}"/>
              </a:ext>
            </a:extLst>
          </p:cNvPr>
          <p:cNvCxnSpPr/>
          <p:nvPr/>
        </p:nvCxnSpPr>
        <p:spPr>
          <a:xfrm>
            <a:off x="5490512" y="5276496"/>
            <a:ext cx="518566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gno más 1">
            <a:extLst>
              <a:ext uri="{FF2B5EF4-FFF2-40B4-BE49-F238E27FC236}">
                <a16:creationId xmlns:a16="http://schemas.microsoft.com/office/drawing/2014/main" id="{333CBDC9-AF7B-084D-A58F-43F937446B61}"/>
              </a:ext>
            </a:extLst>
          </p:cNvPr>
          <p:cNvSpPr/>
          <p:nvPr/>
        </p:nvSpPr>
        <p:spPr>
          <a:xfrm>
            <a:off x="7267923" y="1159710"/>
            <a:ext cx="360218" cy="406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B50C56-6922-9A4E-9B1E-F0927C051DE3}"/>
              </a:ext>
            </a:extLst>
          </p:cNvPr>
          <p:cNvCxnSpPr/>
          <p:nvPr/>
        </p:nvCxnSpPr>
        <p:spPr>
          <a:xfrm>
            <a:off x="254235" y="1628102"/>
            <a:ext cx="75489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AA2BB6-3AED-094E-8105-8901A87FC05D}"/>
              </a:ext>
            </a:extLst>
          </p:cNvPr>
          <p:cNvSpPr txBox="1"/>
          <p:nvPr/>
        </p:nvSpPr>
        <p:spPr>
          <a:xfrm>
            <a:off x="7803191" y="1064179"/>
            <a:ext cx="26316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Agregar usuarios</a:t>
            </a:r>
          </a:p>
          <a:p>
            <a:r>
              <a:rPr lang="es-CL" dirty="0"/>
              <a:t>Reporte de comprobantes</a:t>
            </a:r>
          </a:p>
          <a:p>
            <a:r>
              <a:rPr lang="es-CL" dirty="0"/>
              <a:t>Crear comprobante</a:t>
            </a:r>
          </a:p>
          <a:p>
            <a:r>
              <a:rPr lang="es-CL" dirty="0"/>
              <a:t>Modificar comprobante</a:t>
            </a:r>
          </a:p>
          <a:p>
            <a:r>
              <a:rPr lang="es-CL" dirty="0"/>
              <a:t>Eliminar comprobante</a:t>
            </a:r>
          </a:p>
          <a:p>
            <a:r>
              <a:rPr lang="es-CL" dirty="0"/>
              <a:t>Enviar nota de cobro</a:t>
            </a:r>
          </a:p>
          <a:p>
            <a:r>
              <a:rPr lang="es-CL" dirty="0"/>
              <a:t>Check List</a:t>
            </a:r>
          </a:p>
          <a:p>
            <a:r>
              <a:rPr lang="es-CL" dirty="0"/>
              <a:t>To do list</a:t>
            </a:r>
          </a:p>
          <a:p>
            <a:r>
              <a:rPr lang="es-CL" dirty="0"/>
              <a:t>Documentos</a:t>
            </a:r>
          </a:p>
        </p:txBody>
      </p:sp>
      <p:sp>
        <p:nvSpPr>
          <p:cNvPr id="29" name="Flecha curvada hacia abajo 28">
            <a:extLst>
              <a:ext uri="{FF2B5EF4-FFF2-40B4-BE49-F238E27FC236}">
                <a16:creationId xmlns:a16="http://schemas.microsoft.com/office/drawing/2014/main" id="{7C8D3244-BC2E-284A-94C1-DAE56B647907}"/>
              </a:ext>
            </a:extLst>
          </p:cNvPr>
          <p:cNvSpPr/>
          <p:nvPr/>
        </p:nvSpPr>
        <p:spPr>
          <a:xfrm>
            <a:off x="7448032" y="542441"/>
            <a:ext cx="781568" cy="3564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2E11CB-C812-1E43-A1F4-2E23255767FD}"/>
              </a:ext>
            </a:extLst>
          </p:cNvPr>
          <p:cNvSpPr txBox="1"/>
          <p:nvPr/>
        </p:nvSpPr>
        <p:spPr>
          <a:xfrm>
            <a:off x="5824986" y="95005"/>
            <a:ext cx="398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 hacer click, se despliegan las opciones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DE8F547B-9F71-C14F-952A-2FDEB568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63" y="1175660"/>
            <a:ext cx="1686644" cy="412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E99B0-13C2-6B4E-A151-C529E1C0466D}"/>
              </a:ext>
            </a:extLst>
          </p:cNvPr>
          <p:cNvSpPr txBox="1"/>
          <p:nvPr/>
        </p:nvSpPr>
        <p:spPr>
          <a:xfrm>
            <a:off x="1845338" y="667833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Desplegable de las empresas registradas por el usuario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C903F02-B2A5-E14D-9B16-95A9DA25A302}"/>
              </a:ext>
            </a:extLst>
          </p:cNvPr>
          <p:cNvSpPr txBox="1"/>
          <p:nvPr/>
        </p:nvSpPr>
        <p:spPr>
          <a:xfrm>
            <a:off x="1433752" y="6282886"/>
            <a:ext cx="474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Menú desplegable con la posibilidad de anclarlo 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5450BFE-3838-D340-9E95-4DE3C2448BF9}"/>
              </a:ext>
            </a:extLst>
          </p:cNvPr>
          <p:cNvCxnSpPr>
            <a:endCxn id="35" idx="1"/>
          </p:cNvCxnSpPr>
          <p:nvPr/>
        </p:nvCxnSpPr>
        <p:spPr>
          <a:xfrm>
            <a:off x="697424" y="5527177"/>
            <a:ext cx="736328" cy="9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9281144-393F-8B46-91AE-02318751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3" y="1633854"/>
            <a:ext cx="2316586" cy="25920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373102-D91F-6146-A832-1B370722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0" y="4208700"/>
            <a:ext cx="2322892" cy="155641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FDABE54-788E-C94B-999F-523C176D7975}"/>
              </a:ext>
            </a:extLst>
          </p:cNvPr>
          <p:cNvSpPr txBox="1"/>
          <p:nvPr/>
        </p:nvSpPr>
        <p:spPr>
          <a:xfrm>
            <a:off x="3178825" y="2916495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Buscador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0061E0-05F0-F446-9057-8E1490ADB2EE}"/>
              </a:ext>
            </a:extLst>
          </p:cNvPr>
          <p:cNvSpPr txBox="1"/>
          <p:nvPr/>
        </p:nvSpPr>
        <p:spPr>
          <a:xfrm>
            <a:off x="3178825" y="432653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Historial 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1847BFE-B097-8942-B2F3-73F6EEB91FFF}"/>
              </a:ext>
            </a:extLst>
          </p:cNvPr>
          <p:cNvCxnSpPr>
            <a:endCxn id="19" idx="1"/>
          </p:cNvCxnSpPr>
          <p:nvPr/>
        </p:nvCxnSpPr>
        <p:spPr>
          <a:xfrm>
            <a:off x="2247254" y="3101161"/>
            <a:ext cx="93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30B99F9-64D7-EB4B-B98E-1CC0AD850185}"/>
              </a:ext>
            </a:extLst>
          </p:cNvPr>
          <p:cNvCxnSpPr>
            <a:endCxn id="21" idx="1"/>
          </p:cNvCxnSpPr>
          <p:nvPr/>
        </p:nvCxnSpPr>
        <p:spPr>
          <a:xfrm flipV="1">
            <a:off x="2107769" y="4511199"/>
            <a:ext cx="1071056" cy="4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7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8A5C2314-2D20-5348-B8E6-A54BE841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6" y="1137908"/>
            <a:ext cx="2316586" cy="40954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EEF051-68A0-A647-81D6-2541756708F9}"/>
              </a:ext>
            </a:extLst>
          </p:cNvPr>
          <p:cNvSpPr txBox="1"/>
          <p:nvPr/>
        </p:nvSpPr>
        <p:spPr>
          <a:xfrm>
            <a:off x="3192650" y="154983"/>
            <a:ext cx="3608424" cy="200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agregar usuarios</a:t>
            </a:r>
          </a:p>
          <a:p>
            <a:r>
              <a:rPr lang="es-CL" dirty="0"/>
              <a:t>datos informativos</a:t>
            </a:r>
          </a:p>
          <a:p>
            <a:r>
              <a:rPr lang="es-CL" dirty="0"/>
              <a:t>Plan de Cuenta</a:t>
            </a:r>
          </a:p>
          <a:p>
            <a:r>
              <a:rPr lang="es-CL" dirty="0"/>
              <a:t>conexión de bancos</a:t>
            </a:r>
          </a:p>
          <a:p>
            <a:r>
              <a:rPr lang="es-CL" dirty="0"/>
              <a:t>conexión SII</a:t>
            </a:r>
          </a:p>
          <a:p>
            <a:r>
              <a:rPr lang="es-CL" dirty="0"/>
              <a:t>Facturas y pagos</a:t>
            </a:r>
          </a:p>
          <a:p>
            <a:r>
              <a:rPr lang="es-CL" dirty="0"/>
              <a:t>Automatizaciones o parametros fijos</a:t>
            </a:r>
          </a:p>
          <a:p>
            <a:r>
              <a:rPr lang="es-CL" dirty="0"/>
              <a:t>Cambiar Clave</a:t>
            </a:r>
          </a:p>
          <a:p>
            <a:r>
              <a:rPr lang="es-CL" dirty="0"/>
              <a:t>Socios</a:t>
            </a:r>
          </a:p>
          <a:p>
            <a:r>
              <a:rPr lang="es-CL" dirty="0"/>
              <a:t>Bienes Raices</a:t>
            </a:r>
          </a:p>
          <a:p>
            <a:r>
              <a:rPr lang="es-CL" dirty="0"/>
              <a:t>representantes</a:t>
            </a:r>
          </a:p>
          <a:p>
            <a:r>
              <a:rPr lang="es-CL" dirty="0"/>
              <a:t>Ayuda</a:t>
            </a:r>
          </a:p>
          <a:p>
            <a:r>
              <a:rPr lang="es-CL" dirty="0"/>
              <a:t>Cerrar Sesion</a:t>
            </a:r>
          </a:p>
          <a:p>
            <a:r>
              <a:rPr lang="es-CL" dirty="0"/>
              <a:t>Ventas</a:t>
            </a:r>
          </a:p>
          <a:p>
            <a:r>
              <a:rPr lang="es-CL" dirty="0"/>
              <a:t>Otros Ingresos</a:t>
            </a:r>
          </a:p>
          <a:p>
            <a:r>
              <a:rPr lang="es-CL" dirty="0"/>
              <a:t>Compras</a:t>
            </a:r>
          </a:p>
          <a:p>
            <a:r>
              <a:rPr lang="es-CL" dirty="0"/>
              <a:t>BHE</a:t>
            </a:r>
          </a:p>
          <a:p>
            <a:r>
              <a:rPr lang="es-CL" dirty="0"/>
              <a:t>Remuneraciones</a:t>
            </a:r>
          </a:p>
          <a:p>
            <a:r>
              <a:rPr lang="es-CL" dirty="0"/>
              <a:t>Inventario</a:t>
            </a:r>
          </a:p>
          <a:p>
            <a:r>
              <a:rPr lang="es-CL" dirty="0"/>
              <a:t>libro diario</a:t>
            </a:r>
          </a:p>
          <a:p>
            <a:r>
              <a:rPr lang="es-CL" dirty="0"/>
              <a:t>libro mayor</a:t>
            </a:r>
          </a:p>
          <a:p>
            <a:r>
              <a:rPr lang="es-CL" dirty="0"/>
              <a:t>libro ingreso</a:t>
            </a:r>
          </a:p>
          <a:p>
            <a:r>
              <a:rPr lang="es-CL" dirty="0"/>
              <a:t>libro egresos</a:t>
            </a:r>
          </a:p>
          <a:p>
            <a:r>
              <a:rPr lang="es-CL" dirty="0"/>
              <a:t>libro de inventario y balance</a:t>
            </a:r>
          </a:p>
          <a:p>
            <a:r>
              <a:rPr lang="es-CL" dirty="0"/>
              <a:t>Libro de Compras</a:t>
            </a:r>
          </a:p>
          <a:p>
            <a:r>
              <a:rPr lang="es-CL" dirty="0"/>
              <a:t>Libro de ventas</a:t>
            </a:r>
          </a:p>
          <a:p>
            <a:r>
              <a:rPr lang="es-CL" dirty="0"/>
              <a:t>libro de caja</a:t>
            </a:r>
          </a:p>
          <a:p>
            <a:r>
              <a:rPr lang="es-CL" dirty="0"/>
              <a:t>libro de retencion de honorarios</a:t>
            </a:r>
          </a:p>
          <a:p>
            <a:r>
              <a:rPr lang="es-CL" dirty="0"/>
              <a:t>Resumen Iva Ventas</a:t>
            </a:r>
          </a:p>
          <a:p>
            <a:r>
              <a:rPr lang="es-CL" dirty="0"/>
              <a:t>Resumen Iva Compras</a:t>
            </a:r>
          </a:p>
          <a:p>
            <a:r>
              <a:rPr lang="es-CL" dirty="0"/>
              <a:t>Balance General Consolidado</a:t>
            </a:r>
          </a:p>
          <a:p>
            <a:r>
              <a:rPr lang="es-CL" dirty="0"/>
              <a:t>EERR Mensual</a:t>
            </a:r>
          </a:p>
          <a:p>
            <a:r>
              <a:rPr lang="es-CL" dirty="0"/>
              <a:t>EERR Comparativo</a:t>
            </a:r>
          </a:p>
          <a:p>
            <a:r>
              <a:rPr lang="es-CL" dirty="0"/>
              <a:t>Balance Clasificado</a:t>
            </a:r>
          </a:p>
          <a:p>
            <a:r>
              <a:rPr lang="es-CL" dirty="0"/>
              <a:t>Balance de Comprobacion</a:t>
            </a:r>
          </a:p>
          <a:p>
            <a:r>
              <a:rPr lang="es-CL" dirty="0"/>
              <a:t>Blance General</a:t>
            </a:r>
          </a:p>
          <a:p>
            <a:r>
              <a:rPr lang="es-CL" dirty="0"/>
              <a:t>Estado De Cuentas</a:t>
            </a:r>
          </a:p>
          <a:p>
            <a:r>
              <a:rPr lang="es-CL" dirty="0"/>
              <a:t>Reporte Comprobantes</a:t>
            </a:r>
          </a:p>
          <a:p>
            <a:r>
              <a:rPr lang="es-CL" dirty="0"/>
              <a:t>Auxiliar de Prestadores de Servicios</a:t>
            </a:r>
          </a:p>
          <a:p>
            <a:r>
              <a:rPr lang="es-CL" dirty="0"/>
              <a:t>Cuentas por pagar</a:t>
            </a:r>
          </a:p>
          <a:p>
            <a:r>
              <a:rPr lang="es-CL" dirty="0"/>
              <a:t>Cuentas por cobrar</a:t>
            </a:r>
          </a:p>
          <a:p>
            <a:r>
              <a:rPr lang="es-CL" dirty="0"/>
              <a:t>Auxiliar Proveedores</a:t>
            </a:r>
          </a:p>
          <a:p>
            <a:r>
              <a:rPr lang="es-CL" dirty="0"/>
              <a:t>Auxiliar Clientes</a:t>
            </a:r>
          </a:p>
          <a:p>
            <a:r>
              <a:rPr lang="es-CL" dirty="0"/>
              <a:t>F29</a:t>
            </a:r>
          </a:p>
          <a:p>
            <a:r>
              <a:rPr lang="es-CL" dirty="0"/>
              <a:t>Proyeccion F29</a:t>
            </a:r>
          </a:p>
          <a:p>
            <a:r>
              <a:rPr lang="es-CL" dirty="0"/>
              <a:t>F22</a:t>
            </a:r>
          </a:p>
          <a:p>
            <a:r>
              <a:rPr lang="es-CL" dirty="0"/>
              <a:t>Proyeccion F22</a:t>
            </a:r>
          </a:p>
          <a:p>
            <a:r>
              <a:rPr lang="es-CL" dirty="0"/>
              <a:t>Precios Monedas</a:t>
            </a:r>
          </a:p>
          <a:p>
            <a:r>
              <a:rPr lang="es-CL" dirty="0"/>
              <a:t>Clima</a:t>
            </a:r>
          </a:p>
          <a:p>
            <a:r>
              <a:rPr lang="es-CL" dirty="0"/>
              <a:t>Enviar Notas de Cobro</a:t>
            </a:r>
          </a:p>
          <a:p>
            <a:r>
              <a:rPr lang="es-CL" dirty="0"/>
              <a:t>Subir Libro de Remuneraciones</a:t>
            </a:r>
          </a:p>
          <a:p>
            <a:r>
              <a:rPr lang="es-CL" dirty="0"/>
              <a:t>Remuneraciones y previred</a:t>
            </a:r>
          </a:p>
          <a:p>
            <a:r>
              <a:rPr lang="es-CL" dirty="0"/>
              <a:t>Gestion de Inventario</a:t>
            </a:r>
          </a:p>
          <a:p>
            <a:r>
              <a:rPr lang="es-CL" dirty="0"/>
              <a:t>Crear Comprobante</a:t>
            </a:r>
          </a:p>
          <a:p>
            <a:r>
              <a:rPr lang="es-CL" dirty="0"/>
              <a:t>Modificar Comprobante</a:t>
            </a:r>
          </a:p>
          <a:p>
            <a:r>
              <a:rPr lang="es-CL" dirty="0"/>
              <a:t>Eliminar Comprobante</a:t>
            </a:r>
          </a:p>
          <a:p>
            <a:r>
              <a:rPr lang="es-CL" dirty="0"/>
              <a:t>Saldos Iniciales</a:t>
            </a:r>
          </a:p>
          <a:p>
            <a:r>
              <a:rPr lang="es-CL" dirty="0"/>
              <a:t>Cierre</a:t>
            </a:r>
          </a:p>
          <a:p>
            <a:r>
              <a:rPr lang="es-CL" dirty="0"/>
              <a:t>bloqueo periodos</a:t>
            </a:r>
          </a:p>
          <a:p>
            <a:r>
              <a:rPr lang="es-CL" dirty="0"/>
              <a:t>Traspaso</a:t>
            </a:r>
          </a:p>
          <a:p>
            <a:r>
              <a:rPr lang="es-CL" dirty="0"/>
              <a:t>apertura</a:t>
            </a:r>
          </a:p>
          <a:p>
            <a:r>
              <a:rPr lang="es-CL" dirty="0"/>
              <a:t>Foliador Hojas</a:t>
            </a:r>
          </a:p>
          <a:p>
            <a:r>
              <a:rPr lang="es-CL" dirty="0"/>
              <a:t>Rinde Gastos</a:t>
            </a:r>
          </a:p>
          <a:p>
            <a:r>
              <a:rPr lang="es-CL" dirty="0"/>
              <a:t>Documentos</a:t>
            </a:r>
          </a:p>
          <a:p>
            <a:r>
              <a:rPr lang="es-CL" dirty="0"/>
              <a:t>Check List</a:t>
            </a:r>
          </a:p>
          <a:p>
            <a:r>
              <a:rPr lang="es-CL" dirty="0"/>
              <a:t>To Do List</a:t>
            </a:r>
          </a:p>
          <a:p>
            <a:r>
              <a:rPr lang="es-CL" dirty="0"/>
              <a:t>Formatos Utiles</a:t>
            </a:r>
          </a:p>
          <a:p>
            <a:r>
              <a:rPr lang="es-CL" dirty="0"/>
              <a:t>Asistentes o calculadoras</a:t>
            </a:r>
          </a:p>
          <a:p>
            <a:r>
              <a:rPr lang="es-CL" dirty="0"/>
              <a:t>Conciliacion Bancaria</a:t>
            </a:r>
          </a:p>
          <a:p>
            <a:r>
              <a:rPr lang="es-CL" dirty="0"/>
              <a:t>Zona de interacion de usuarios</a:t>
            </a:r>
          </a:p>
          <a:p>
            <a:r>
              <a:rPr lang="es-CL" dirty="0"/>
              <a:t>Historial</a:t>
            </a:r>
          </a:p>
          <a:p>
            <a:r>
              <a:rPr lang="es-CL" dirty="0"/>
              <a:t>Funciones de asociar a procesos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B8B99E-474F-B940-956E-2FBFC89C72D3}"/>
              </a:ext>
            </a:extLst>
          </p:cNvPr>
          <p:cNvSpPr txBox="1"/>
          <p:nvPr/>
        </p:nvSpPr>
        <p:spPr>
          <a:xfrm>
            <a:off x="7252592" y="356653"/>
            <a:ext cx="20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 orden alfabético</a:t>
            </a:r>
          </a:p>
          <a:p>
            <a:r>
              <a:rPr lang="es-CL" dirty="0"/>
              <a:t>Iconos?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EAB1E8C4-1F3B-084E-BDCD-D247DBABC80C}"/>
              </a:ext>
            </a:extLst>
          </p:cNvPr>
          <p:cNvSpPr/>
          <p:nvPr/>
        </p:nvSpPr>
        <p:spPr>
          <a:xfrm>
            <a:off x="2789694" y="154983"/>
            <a:ext cx="402956" cy="6462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8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133C69-3F2A-2C49-A1B2-84694312844F}"/>
              </a:ext>
            </a:extLst>
          </p:cNvPr>
          <p:cNvSpPr/>
          <p:nvPr/>
        </p:nvSpPr>
        <p:spPr>
          <a:xfrm>
            <a:off x="254235" y="1113216"/>
            <a:ext cx="7548956" cy="464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CDC1CC0-ABE1-D540-AD91-45E2226195C5}"/>
              </a:ext>
            </a:extLst>
          </p:cNvPr>
          <p:cNvGrpSpPr/>
          <p:nvPr/>
        </p:nvGrpSpPr>
        <p:grpSpPr>
          <a:xfrm>
            <a:off x="2748551" y="4949925"/>
            <a:ext cx="3429000" cy="653143"/>
            <a:chOff x="3445329" y="4523014"/>
            <a:chExt cx="3429000" cy="653143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0874AA7B-A663-A840-9BA3-79CB7FE7D76E}"/>
                </a:ext>
              </a:extLst>
            </p:cNvPr>
            <p:cNvSpPr/>
            <p:nvPr/>
          </p:nvSpPr>
          <p:spPr>
            <a:xfrm>
              <a:off x="3445329" y="4523014"/>
              <a:ext cx="3429000" cy="653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EC6E268E-BB3A-1443-9957-EBEA56C447B1}"/>
                </a:ext>
              </a:extLst>
            </p:cNvPr>
            <p:cNvSpPr/>
            <p:nvPr/>
          </p:nvSpPr>
          <p:spPr>
            <a:xfrm>
              <a:off x="3804558" y="4588330"/>
              <a:ext cx="587828" cy="5388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F4B431EC-E956-9048-968B-39A4770F6477}"/>
                </a:ext>
              </a:extLst>
            </p:cNvPr>
            <p:cNvSpPr/>
            <p:nvPr/>
          </p:nvSpPr>
          <p:spPr>
            <a:xfrm>
              <a:off x="4490358" y="4588330"/>
              <a:ext cx="587828" cy="53884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F935F380-AF51-3F49-BF7B-0FC103779F95}"/>
                </a:ext>
              </a:extLst>
            </p:cNvPr>
            <p:cNvSpPr/>
            <p:nvPr/>
          </p:nvSpPr>
          <p:spPr>
            <a:xfrm>
              <a:off x="5167993" y="4588330"/>
              <a:ext cx="587828" cy="538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D1A676B2-5BD1-6E42-A5A5-5E9010427B36}"/>
                </a:ext>
              </a:extLst>
            </p:cNvPr>
            <p:cNvSpPr/>
            <p:nvPr/>
          </p:nvSpPr>
          <p:spPr>
            <a:xfrm>
              <a:off x="5845628" y="4588330"/>
              <a:ext cx="587828" cy="53884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D71A99-DFC7-B94C-81A2-0FDF9C64140C}"/>
              </a:ext>
            </a:extLst>
          </p:cNvPr>
          <p:cNvSpPr txBox="1"/>
          <p:nvPr/>
        </p:nvSpPr>
        <p:spPr>
          <a:xfrm>
            <a:off x="3636345" y="5833969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 hacer click en Insights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04B081-1DCA-F24C-921E-3E899B9A8D90}"/>
              </a:ext>
            </a:extLst>
          </p:cNvPr>
          <p:cNvCxnSpPr/>
          <p:nvPr/>
        </p:nvCxnSpPr>
        <p:spPr>
          <a:xfrm flipH="1">
            <a:off x="4005123" y="5276496"/>
            <a:ext cx="25219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gno más 1">
            <a:extLst>
              <a:ext uri="{FF2B5EF4-FFF2-40B4-BE49-F238E27FC236}">
                <a16:creationId xmlns:a16="http://schemas.microsoft.com/office/drawing/2014/main" id="{333CBDC9-AF7B-084D-A58F-43F937446B61}"/>
              </a:ext>
            </a:extLst>
          </p:cNvPr>
          <p:cNvSpPr/>
          <p:nvPr/>
        </p:nvSpPr>
        <p:spPr>
          <a:xfrm>
            <a:off x="7267923" y="1159710"/>
            <a:ext cx="360218" cy="406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B50C56-6922-9A4E-9B1E-F0927C051DE3}"/>
              </a:ext>
            </a:extLst>
          </p:cNvPr>
          <p:cNvCxnSpPr/>
          <p:nvPr/>
        </p:nvCxnSpPr>
        <p:spPr>
          <a:xfrm>
            <a:off x="254235" y="1628102"/>
            <a:ext cx="75489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DE8F547B-9F71-C14F-952A-2FDEB568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63" y="1175660"/>
            <a:ext cx="1686644" cy="41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9281144-393F-8B46-91AE-02318751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3" y="1633854"/>
            <a:ext cx="273362" cy="25920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373102-D91F-6146-A832-1B370722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0" y="4208700"/>
            <a:ext cx="274785" cy="15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133C69-3F2A-2C49-A1B2-84694312844F}"/>
              </a:ext>
            </a:extLst>
          </p:cNvPr>
          <p:cNvSpPr/>
          <p:nvPr/>
        </p:nvSpPr>
        <p:spPr>
          <a:xfrm>
            <a:off x="254235" y="1113216"/>
            <a:ext cx="7548956" cy="464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CDC1CC0-ABE1-D540-AD91-45E2226195C5}"/>
              </a:ext>
            </a:extLst>
          </p:cNvPr>
          <p:cNvGrpSpPr/>
          <p:nvPr/>
        </p:nvGrpSpPr>
        <p:grpSpPr>
          <a:xfrm>
            <a:off x="2456353" y="4805712"/>
            <a:ext cx="3429000" cy="653143"/>
            <a:chOff x="3445329" y="4523014"/>
            <a:chExt cx="3429000" cy="653143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0874AA7B-A663-A840-9BA3-79CB7FE7D76E}"/>
                </a:ext>
              </a:extLst>
            </p:cNvPr>
            <p:cNvSpPr/>
            <p:nvPr/>
          </p:nvSpPr>
          <p:spPr>
            <a:xfrm>
              <a:off x="3445329" y="4523014"/>
              <a:ext cx="3429000" cy="653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EC6E268E-BB3A-1443-9957-EBEA56C447B1}"/>
                </a:ext>
              </a:extLst>
            </p:cNvPr>
            <p:cNvSpPr/>
            <p:nvPr/>
          </p:nvSpPr>
          <p:spPr>
            <a:xfrm>
              <a:off x="3804558" y="4588330"/>
              <a:ext cx="587828" cy="5388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F4B431EC-E956-9048-968B-39A4770F6477}"/>
                </a:ext>
              </a:extLst>
            </p:cNvPr>
            <p:cNvSpPr/>
            <p:nvPr/>
          </p:nvSpPr>
          <p:spPr>
            <a:xfrm>
              <a:off x="4490358" y="4588330"/>
              <a:ext cx="587828" cy="53884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F935F380-AF51-3F49-BF7B-0FC103779F95}"/>
                </a:ext>
              </a:extLst>
            </p:cNvPr>
            <p:cNvSpPr/>
            <p:nvPr/>
          </p:nvSpPr>
          <p:spPr>
            <a:xfrm>
              <a:off x="5167993" y="4588330"/>
              <a:ext cx="587828" cy="538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D1A676B2-5BD1-6E42-A5A5-5E9010427B36}"/>
                </a:ext>
              </a:extLst>
            </p:cNvPr>
            <p:cNvSpPr/>
            <p:nvPr/>
          </p:nvSpPr>
          <p:spPr>
            <a:xfrm>
              <a:off x="5845628" y="4588330"/>
              <a:ext cx="587828" cy="53884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D71A99-DFC7-B94C-81A2-0FDF9C64140C}"/>
              </a:ext>
            </a:extLst>
          </p:cNvPr>
          <p:cNvSpPr txBox="1"/>
          <p:nvPr/>
        </p:nvSpPr>
        <p:spPr>
          <a:xfrm>
            <a:off x="3344147" y="5689756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 hacer click en Insights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04B081-1DCA-F24C-921E-3E899B9A8D90}"/>
              </a:ext>
            </a:extLst>
          </p:cNvPr>
          <p:cNvCxnSpPr/>
          <p:nvPr/>
        </p:nvCxnSpPr>
        <p:spPr>
          <a:xfrm flipH="1">
            <a:off x="3712925" y="5132283"/>
            <a:ext cx="25219" cy="55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gno más 1">
            <a:extLst>
              <a:ext uri="{FF2B5EF4-FFF2-40B4-BE49-F238E27FC236}">
                <a16:creationId xmlns:a16="http://schemas.microsoft.com/office/drawing/2014/main" id="{333CBDC9-AF7B-084D-A58F-43F937446B61}"/>
              </a:ext>
            </a:extLst>
          </p:cNvPr>
          <p:cNvSpPr/>
          <p:nvPr/>
        </p:nvSpPr>
        <p:spPr>
          <a:xfrm>
            <a:off x="7267923" y="1159710"/>
            <a:ext cx="360218" cy="406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B50C56-6922-9A4E-9B1E-F0927C051DE3}"/>
              </a:ext>
            </a:extLst>
          </p:cNvPr>
          <p:cNvCxnSpPr/>
          <p:nvPr/>
        </p:nvCxnSpPr>
        <p:spPr>
          <a:xfrm>
            <a:off x="254235" y="1628102"/>
            <a:ext cx="75489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DE8F547B-9F71-C14F-952A-2FDEB568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63" y="1175660"/>
            <a:ext cx="1686644" cy="41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9281144-393F-8B46-91AE-02318751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3" y="1633854"/>
            <a:ext cx="273362" cy="25920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373102-D91F-6146-A832-1B370722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0" y="4208700"/>
            <a:ext cx="274785" cy="15564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25EA009-42E5-7745-8D51-1CA05EB18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282"/>
          <a:stretch/>
        </p:blipFill>
        <p:spPr>
          <a:xfrm>
            <a:off x="1497482" y="2547677"/>
            <a:ext cx="5065720" cy="19636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1E3E487-57D1-0C43-999D-1489B34BF688}"/>
              </a:ext>
            </a:extLst>
          </p:cNvPr>
          <p:cNvSpPr txBox="1"/>
          <p:nvPr/>
        </p:nvSpPr>
        <p:spPr>
          <a:xfrm>
            <a:off x="4131653" y="1964113"/>
            <a:ext cx="794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Ingresos</a:t>
            </a: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5D7A0C89-8371-CA47-BE6B-50E3676397F3}"/>
              </a:ext>
            </a:extLst>
          </p:cNvPr>
          <p:cNvSpPr/>
          <p:nvPr/>
        </p:nvSpPr>
        <p:spPr>
          <a:xfrm rot="5400000">
            <a:off x="4159118" y="1868662"/>
            <a:ext cx="677635" cy="58824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Pentágono 21">
            <a:extLst>
              <a:ext uri="{FF2B5EF4-FFF2-40B4-BE49-F238E27FC236}">
                <a16:creationId xmlns:a16="http://schemas.microsoft.com/office/drawing/2014/main" id="{FAD624FB-6317-A749-AA7D-D08EB6313548}"/>
              </a:ext>
            </a:extLst>
          </p:cNvPr>
          <p:cNvSpPr/>
          <p:nvPr/>
        </p:nvSpPr>
        <p:spPr>
          <a:xfrm rot="5400000">
            <a:off x="4772706" y="1868662"/>
            <a:ext cx="677635" cy="58824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0419F4-7D41-0E40-9AB4-93105E398243}"/>
              </a:ext>
            </a:extLst>
          </p:cNvPr>
          <p:cNvSpPr txBox="1"/>
          <p:nvPr/>
        </p:nvSpPr>
        <p:spPr>
          <a:xfrm>
            <a:off x="4778542" y="1965421"/>
            <a:ext cx="74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Egresos</a:t>
            </a:r>
          </a:p>
        </p:txBody>
      </p:sp>
      <p:sp>
        <p:nvSpPr>
          <p:cNvPr id="24" name="Pentágono 23">
            <a:extLst>
              <a:ext uri="{FF2B5EF4-FFF2-40B4-BE49-F238E27FC236}">
                <a16:creationId xmlns:a16="http://schemas.microsoft.com/office/drawing/2014/main" id="{B318E3E1-E4E6-144D-8BAF-02FC106D41C2}"/>
              </a:ext>
            </a:extLst>
          </p:cNvPr>
          <p:cNvSpPr/>
          <p:nvPr/>
        </p:nvSpPr>
        <p:spPr>
          <a:xfrm rot="5400000">
            <a:off x="5386294" y="1863683"/>
            <a:ext cx="677635" cy="58824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0806DC2-BEA4-2243-AE88-8AAF3A152290}"/>
              </a:ext>
            </a:extLst>
          </p:cNvPr>
          <p:cNvSpPr txBox="1"/>
          <p:nvPr/>
        </p:nvSpPr>
        <p:spPr>
          <a:xfrm>
            <a:off x="5415818" y="1965421"/>
            <a:ext cx="621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Libros</a:t>
            </a:r>
          </a:p>
        </p:txBody>
      </p:sp>
    </p:spTree>
    <p:extLst>
      <p:ext uri="{BB962C8B-B14F-4D97-AF65-F5344CB8AC3E}">
        <p14:creationId xmlns:p14="http://schemas.microsoft.com/office/powerpoint/2010/main" val="87620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490A793B-192C-794F-A0C9-20347F3F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419225"/>
            <a:ext cx="7950200" cy="52959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928155-01E6-F844-AEB8-F5D887A5F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92"/>
          <a:stretch/>
        </p:blipFill>
        <p:spPr>
          <a:xfrm>
            <a:off x="2800350" y="296163"/>
            <a:ext cx="4686300" cy="34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99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286</Words>
  <Application>Microsoft Macintosh PowerPoint</Application>
  <PresentationFormat>A4 (210 x 297 mm)</PresentationFormat>
  <Paragraphs>113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8</cp:revision>
  <dcterms:created xsi:type="dcterms:W3CDTF">2023-10-11T18:24:23Z</dcterms:created>
  <dcterms:modified xsi:type="dcterms:W3CDTF">2023-10-13T15:17:55Z</dcterms:modified>
</cp:coreProperties>
</file>