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03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661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72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900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33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5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976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827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3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826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921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753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9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48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84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98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C3B7-79AE-449A-9A66-A42958BF8EED}" type="datetimeFigureOut">
              <a:rPr lang="es-EC" smtClean="0"/>
              <a:t>03/11/2021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E22528-9117-4FD9-B251-85445E736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03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6B87-CFE7-4149-93EB-EA37EC52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Cuentas de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58780-B8A8-4114-995E-4605B9A41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76765C-C807-4CB0-BFEC-636E23A5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/>
        </p:blipFill>
        <p:spPr>
          <a:xfrm>
            <a:off x="3605104" y="257883"/>
            <a:ext cx="4981791" cy="3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0925-70BC-4671-A484-C123D70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son con cuentas de 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145B-CC8E-410A-94A3-AFB34356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078" y="2133600"/>
            <a:ext cx="3419061" cy="2385391"/>
          </a:xfrm>
        </p:spPr>
        <p:txBody>
          <a:bodyPr>
            <a:normAutofit/>
          </a:bodyPr>
          <a:lstStyle/>
          <a:p>
            <a:r>
              <a:rPr lang="es-EC" sz="2000" dirty="0"/>
              <a:t>Son todas aquellas cuentas que originan aumento o disminución del capital contable o patrimonio.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58EAB3-126A-458F-8743-3A8B8D6FE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4"/>
          <a:stretch/>
        </p:blipFill>
        <p:spPr>
          <a:xfrm>
            <a:off x="6096000" y="1790355"/>
            <a:ext cx="3653865" cy="31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D6BF9-BE2D-42E6-9C12-BA0CE4A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Clasificación de las cuentas de 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D5FC1-3E56-4F7A-9D7B-494AFE27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658649" cy="3777622"/>
          </a:xfrm>
        </p:spPr>
        <p:txBody>
          <a:bodyPr>
            <a:normAutofit/>
          </a:bodyPr>
          <a:lstStyle/>
          <a:p>
            <a:r>
              <a:rPr lang="es-EC" sz="3200" dirty="0"/>
              <a:t>Ingresos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97AE090-25FF-4EDE-88BA-731314C211E5}"/>
              </a:ext>
            </a:extLst>
          </p:cNvPr>
          <p:cNvSpPr txBox="1">
            <a:spLocks/>
          </p:cNvSpPr>
          <p:nvPr/>
        </p:nvSpPr>
        <p:spPr>
          <a:xfrm>
            <a:off x="7664795" y="2133600"/>
            <a:ext cx="265864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Gastos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8AD2C5-A81E-4585-AC2F-02BFC88E8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10" y="3035492"/>
            <a:ext cx="3198398" cy="31983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2BDE04-5696-43CF-AF39-700B4883A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59" y="3065823"/>
            <a:ext cx="4016483" cy="2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8FE1-943F-4F3A-8E62-EF200BCD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482658" cy="1280890"/>
          </a:xfrm>
        </p:spPr>
        <p:txBody>
          <a:bodyPr/>
          <a:lstStyle/>
          <a:p>
            <a:r>
              <a:rPr lang="es-EC" dirty="0"/>
              <a:t>Ingresos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47B-014B-430A-A76B-ECFB48EE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271" y="2108751"/>
            <a:ext cx="3883590" cy="3067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sz="2800" dirty="0"/>
              <a:t>Son las que originan aumento en el patrimonio que se recibe valores monetarios a cambio de bienes y servicios.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580AB6-2FB7-4110-BF3D-9A25D1D8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69" y="1760965"/>
            <a:ext cx="3631096" cy="33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9CA70-ECF6-41A7-BB90-31A57444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Cuentas de ingresos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89D52C6-0ECA-4DAD-99B6-43588A9E33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56183" y="2133599"/>
            <a:ext cx="4932727" cy="436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/>
              <a:t>Ventas</a:t>
            </a:r>
          </a:p>
          <a:p>
            <a:r>
              <a:rPr lang="es-EC" sz="2800" dirty="0"/>
              <a:t>Comisiones Ganadas</a:t>
            </a:r>
          </a:p>
          <a:p>
            <a:r>
              <a:rPr lang="es-EC" sz="2800" dirty="0"/>
              <a:t>Arriendo recibido</a:t>
            </a:r>
          </a:p>
          <a:p>
            <a:r>
              <a:rPr lang="es-EC" sz="2800" dirty="0"/>
              <a:t>Rentas por servicios prestados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50EC5-8C38-4AE3-BD2D-70E9B448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90" y="2760329"/>
            <a:ext cx="4385344" cy="21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B92D-EC4B-4417-AA02-7DC035E6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980" y="612112"/>
            <a:ext cx="2124849" cy="1280890"/>
          </a:xfrm>
        </p:spPr>
        <p:txBody>
          <a:bodyPr/>
          <a:lstStyle/>
          <a:p>
            <a:r>
              <a:rPr lang="es-EC" dirty="0"/>
              <a:t>Gastos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290C2-9EC0-4844-A8BA-2E5B6F88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5" y="2273417"/>
            <a:ext cx="4066594" cy="3678510"/>
          </a:xfrm>
        </p:spPr>
        <p:txBody>
          <a:bodyPr>
            <a:normAutofit/>
          </a:bodyPr>
          <a:lstStyle/>
          <a:p>
            <a:r>
              <a:rPr lang="es-EC" sz="2400" dirty="0"/>
              <a:t>Son las que originan disminución en el patrimonio por efecto de entrega de valores monetarios a cambio de bienes y servicios recibidos.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87AF90-FD68-43EA-A1BD-2919CCCB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9" y="2197176"/>
            <a:ext cx="4294319" cy="27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9BBA9-B068-4C26-925F-0866E965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Cuentas de gastos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88905F2-893F-4622-B952-B8F60B4B57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21585" y="2214694"/>
            <a:ext cx="4483028" cy="3697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400" dirty="0"/>
              <a:t>Compras</a:t>
            </a:r>
          </a:p>
          <a:p>
            <a:r>
              <a:rPr lang="es-EC" sz="2400" dirty="0"/>
              <a:t>Sueldos </a:t>
            </a:r>
          </a:p>
          <a:p>
            <a:r>
              <a:rPr lang="es-EC" sz="2400" dirty="0"/>
              <a:t>Gastos de publicidad</a:t>
            </a:r>
          </a:p>
          <a:p>
            <a:r>
              <a:rPr lang="es-EC" sz="2400" dirty="0"/>
              <a:t>Gastos de arriendos </a:t>
            </a:r>
          </a:p>
          <a:p>
            <a:r>
              <a:rPr lang="es-EC" sz="2400" dirty="0"/>
              <a:t>Gastos generales</a:t>
            </a:r>
          </a:p>
          <a:p>
            <a:r>
              <a:rPr lang="es-EC" sz="2400" dirty="0"/>
              <a:t>Gastos por comisiones</a:t>
            </a:r>
          </a:p>
          <a:p>
            <a:r>
              <a:rPr lang="es-EC" sz="2400" dirty="0"/>
              <a:t>Gastos de representaciones</a:t>
            </a:r>
          </a:p>
          <a:p>
            <a:r>
              <a:rPr lang="es-EC" sz="2400" dirty="0"/>
              <a:t>Depreciaciones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0BA2B4-D87B-49BC-B44D-99111539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25" y="2497321"/>
            <a:ext cx="2766391" cy="27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110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Cuentas de resultados</vt:lpstr>
      <vt:lpstr>¿Qué son con cuentas de resultados </vt:lpstr>
      <vt:lpstr>Clasificación de las cuentas de resultados </vt:lpstr>
      <vt:lpstr>Ingresos</vt:lpstr>
      <vt:lpstr>Cuentas de ingresos </vt:lpstr>
      <vt:lpstr>Gastos</vt:lpstr>
      <vt:lpstr>Cuentas de gastos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Cuentas de resultados</dc:title>
  <dc:creator>Josue Chusan</dc:creator>
  <cp:lastModifiedBy>Josue Chusan</cp:lastModifiedBy>
  <cp:revision>5</cp:revision>
  <dcterms:created xsi:type="dcterms:W3CDTF">2020-10-20T01:36:57Z</dcterms:created>
  <dcterms:modified xsi:type="dcterms:W3CDTF">2021-11-03T17:28:49Z</dcterms:modified>
</cp:coreProperties>
</file>