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04B0F6-B8B0-4FC4-B8FF-63FB49F59AEF}"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s-ES"/>
        </a:p>
      </dgm:t>
    </dgm:pt>
    <dgm:pt modelId="{59106C5D-ADB9-40A2-B8F9-738BBDD3E02C}">
      <dgm:prSet phldrT="[Texto]"/>
      <dgm:spPr/>
      <dgm:t>
        <a:bodyPr/>
        <a:lstStyle/>
        <a:p>
          <a:r>
            <a:rPr lang="es-ES" dirty="0"/>
            <a:t>12</a:t>
          </a:r>
        </a:p>
      </dgm:t>
    </dgm:pt>
    <dgm:pt modelId="{53EB38C0-05C3-49AA-87CD-7B216CD69B73}" type="parTrans" cxnId="{09BC9C4E-8417-4A93-BF65-81EB7F5055AD}">
      <dgm:prSet/>
      <dgm:spPr/>
      <dgm:t>
        <a:bodyPr/>
        <a:lstStyle/>
        <a:p>
          <a:endParaRPr lang="es-ES"/>
        </a:p>
      </dgm:t>
    </dgm:pt>
    <dgm:pt modelId="{15D273CF-940F-41A8-BFAD-96FC37E26115}" type="sibTrans" cxnId="{09BC9C4E-8417-4A93-BF65-81EB7F5055AD}">
      <dgm:prSet/>
      <dgm:spPr/>
      <dgm:t>
        <a:bodyPr/>
        <a:lstStyle/>
        <a:p>
          <a:endParaRPr lang="es-ES"/>
        </a:p>
      </dgm:t>
    </dgm:pt>
    <dgm:pt modelId="{379F9C15-441A-4AB8-8297-F52AB3D7C089}">
      <dgm:prSet phldrT="[Texto]"/>
      <dgm:spPr/>
      <dgm:t>
        <a:bodyPr/>
        <a:lstStyle/>
        <a:p>
          <a:r>
            <a:rPr lang="es-ES"/>
            <a:t>4</a:t>
          </a:r>
        </a:p>
      </dgm:t>
    </dgm:pt>
    <dgm:pt modelId="{0B1169C1-D9C7-4935-8869-9D7F483D56F1}" type="parTrans" cxnId="{F952B27C-8029-4690-B37E-6B91E2600219}">
      <dgm:prSet/>
      <dgm:spPr/>
      <dgm:t>
        <a:bodyPr/>
        <a:lstStyle/>
        <a:p>
          <a:endParaRPr lang="es-ES"/>
        </a:p>
      </dgm:t>
    </dgm:pt>
    <dgm:pt modelId="{2EFC5767-6D84-4D0D-AAA2-19F2896D42CD}" type="sibTrans" cxnId="{F952B27C-8029-4690-B37E-6B91E2600219}">
      <dgm:prSet/>
      <dgm:spPr/>
      <dgm:t>
        <a:bodyPr/>
        <a:lstStyle/>
        <a:p>
          <a:endParaRPr lang="es-ES"/>
        </a:p>
      </dgm:t>
    </dgm:pt>
    <dgm:pt modelId="{E7368123-8597-47D9-802C-50543DED0607}">
      <dgm:prSet phldrT="[Texto]"/>
      <dgm:spPr/>
      <dgm:t>
        <a:bodyPr/>
        <a:lstStyle/>
        <a:p>
          <a:r>
            <a:rPr lang="es-ES"/>
            <a:t>3</a:t>
          </a:r>
        </a:p>
      </dgm:t>
    </dgm:pt>
    <dgm:pt modelId="{C545E123-4DF2-4E9B-A270-1257EE99C862}" type="parTrans" cxnId="{2AD7B34B-416D-4B34-B1DE-FE7D37E25960}">
      <dgm:prSet/>
      <dgm:spPr/>
      <dgm:t>
        <a:bodyPr/>
        <a:lstStyle/>
        <a:p>
          <a:endParaRPr lang="es-ES"/>
        </a:p>
      </dgm:t>
    </dgm:pt>
    <dgm:pt modelId="{1A533B41-CC91-4DDF-83F1-7E2EA54EB93C}" type="sibTrans" cxnId="{2AD7B34B-416D-4B34-B1DE-FE7D37E25960}">
      <dgm:prSet/>
      <dgm:spPr/>
      <dgm:t>
        <a:bodyPr/>
        <a:lstStyle/>
        <a:p>
          <a:endParaRPr lang="es-ES"/>
        </a:p>
      </dgm:t>
    </dgm:pt>
    <dgm:pt modelId="{8346ED63-78A4-4A59-8A79-4EC5BBBB9251}">
      <dgm:prSet phldrT="[Texto]"/>
      <dgm:spPr/>
      <dgm:t>
        <a:bodyPr/>
        <a:lstStyle/>
        <a:p>
          <a:r>
            <a:rPr lang="es-ES"/>
            <a:t>5</a:t>
          </a:r>
        </a:p>
      </dgm:t>
    </dgm:pt>
    <dgm:pt modelId="{AF1E1091-2276-4258-9923-7F4614EACC4C}" type="parTrans" cxnId="{E7B7A2A8-1130-4927-AFB1-41CF5205B096}">
      <dgm:prSet/>
      <dgm:spPr/>
      <dgm:t>
        <a:bodyPr/>
        <a:lstStyle/>
        <a:p>
          <a:endParaRPr lang="es-ES"/>
        </a:p>
      </dgm:t>
    </dgm:pt>
    <dgm:pt modelId="{4B45FF8C-9DD2-4288-BEB1-5E1D54F7FD4E}" type="sibTrans" cxnId="{E7B7A2A8-1130-4927-AFB1-41CF5205B096}">
      <dgm:prSet/>
      <dgm:spPr/>
      <dgm:t>
        <a:bodyPr/>
        <a:lstStyle/>
        <a:p>
          <a:endParaRPr lang="es-ES"/>
        </a:p>
      </dgm:t>
    </dgm:pt>
    <dgm:pt modelId="{1BE9EEC5-9354-4F0D-8FDD-E9939341BBA0}">
      <dgm:prSet phldrT="[Texto]"/>
      <dgm:spPr/>
      <dgm:t>
        <a:bodyPr/>
        <a:lstStyle/>
        <a:p>
          <a:r>
            <a:rPr lang="es-ES"/>
            <a:t>16</a:t>
          </a:r>
        </a:p>
      </dgm:t>
    </dgm:pt>
    <dgm:pt modelId="{26B6D2F2-88D7-423F-B975-5C32AC439A83}" type="parTrans" cxnId="{6C8B56C0-98AF-47F4-A1CC-B64621ACC6DA}">
      <dgm:prSet/>
      <dgm:spPr/>
      <dgm:t>
        <a:bodyPr/>
        <a:lstStyle/>
        <a:p>
          <a:endParaRPr lang="es-ES"/>
        </a:p>
      </dgm:t>
    </dgm:pt>
    <dgm:pt modelId="{D528D9FA-3776-44BE-ABA5-4BB5E0895D76}" type="sibTrans" cxnId="{6C8B56C0-98AF-47F4-A1CC-B64621ACC6DA}">
      <dgm:prSet/>
      <dgm:spPr/>
      <dgm:t>
        <a:bodyPr/>
        <a:lstStyle/>
        <a:p>
          <a:endParaRPr lang="es-ES"/>
        </a:p>
      </dgm:t>
    </dgm:pt>
    <dgm:pt modelId="{974DDBA8-0838-47E0-9653-A815B9D87F36}" type="pres">
      <dgm:prSet presAssocID="{1804B0F6-B8B0-4FC4-B8FF-63FB49F59AEF}" presName="hierChild1" presStyleCnt="0">
        <dgm:presLayoutVars>
          <dgm:chPref val="1"/>
          <dgm:dir/>
          <dgm:animOne val="branch"/>
          <dgm:animLvl val="lvl"/>
          <dgm:resizeHandles/>
        </dgm:presLayoutVars>
      </dgm:prSet>
      <dgm:spPr/>
      <dgm:t>
        <a:bodyPr/>
        <a:lstStyle/>
        <a:p>
          <a:endParaRPr lang="es-ES"/>
        </a:p>
      </dgm:t>
    </dgm:pt>
    <dgm:pt modelId="{3BBA0231-9BCF-4B71-AC8D-AEADC98B06DC}" type="pres">
      <dgm:prSet presAssocID="{59106C5D-ADB9-40A2-B8F9-738BBDD3E02C}" presName="hierRoot1" presStyleCnt="0"/>
      <dgm:spPr/>
    </dgm:pt>
    <dgm:pt modelId="{377769F3-E34B-447A-838D-BC36F515B3AC}" type="pres">
      <dgm:prSet presAssocID="{59106C5D-ADB9-40A2-B8F9-738BBDD3E02C}" presName="composite" presStyleCnt="0"/>
      <dgm:spPr/>
    </dgm:pt>
    <dgm:pt modelId="{22BB603D-7494-40C9-945A-79E57A51DDD7}" type="pres">
      <dgm:prSet presAssocID="{59106C5D-ADB9-40A2-B8F9-738BBDD3E02C}" presName="background" presStyleLbl="node0" presStyleIdx="0" presStyleCnt="1"/>
      <dgm:spPr/>
    </dgm:pt>
    <dgm:pt modelId="{E31D8FFA-E259-482E-AAC4-88E96D91D25A}" type="pres">
      <dgm:prSet presAssocID="{59106C5D-ADB9-40A2-B8F9-738BBDD3E02C}" presName="text" presStyleLbl="fgAcc0" presStyleIdx="0" presStyleCnt="1" custLinFactNeighborX="2280" custLinFactNeighborY="-1796">
        <dgm:presLayoutVars>
          <dgm:chPref val="3"/>
        </dgm:presLayoutVars>
      </dgm:prSet>
      <dgm:spPr/>
      <dgm:t>
        <a:bodyPr/>
        <a:lstStyle/>
        <a:p>
          <a:endParaRPr lang="es-ES"/>
        </a:p>
      </dgm:t>
    </dgm:pt>
    <dgm:pt modelId="{58A470D3-6306-4DCB-B6D9-DAD4334CB358}" type="pres">
      <dgm:prSet presAssocID="{59106C5D-ADB9-40A2-B8F9-738BBDD3E02C}" presName="hierChild2" presStyleCnt="0"/>
      <dgm:spPr/>
    </dgm:pt>
    <dgm:pt modelId="{FFAB9416-2A17-4009-8449-8C15ADD10264}" type="pres">
      <dgm:prSet presAssocID="{0B1169C1-D9C7-4935-8869-9D7F483D56F1}" presName="Name10" presStyleLbl="parChTrans1D2" presStyleIdx="0" presStyleCnt="2"/>
      <dgm:spPr/>
      <dgm:t>
        <a:bodyPr/>
        <a:lstStyle/>
        <a:p>
          <a:endParaRPr lang="es-ES"/>
        </a:p>
      </dgm:t>
    </dgm:pt>
    <dgm:pt modelId="{76703352-3112-4BAA-87A9-6067BC586208}" type="pres">
      <dgm:prSet presAssocID="{379F9C15-441A-4AB8-8297-F52AB3D7C089}" presName="hierRoot2" presStyleCnt="0"/>
      <dgm:spPr/>
    </dgm:pt>
    <dgm:pt modelId="{E934E4B8-6D71-460F-A95A-11CA9AED064F}" type="pres">
      <dgm:prSet presAssocID="{379F9C15-441A-4AB8-8297-F52AB3D7C089}" presName="composite2" presStyleCnt="0"/>
      <dgm:spPr/>
    </dgm:pt>
    <dgm:pt modelId="{2BC3E55C-41F5-41B9-AB65-FE3BDEEC0E94}" type="pres">
      <dgm:prSet presAssocID="{379F9C15-441A-4AB8-8297-F52AB3D7C089}" presName="background2" presStyleLbl="node2" presStyleIdx="0" presStyleCnt="2"/>
      <dgm:spPr/>
    </dgm:pt>
    <dgm:pt modelId="{63FDA815-0E88-4030-8761-9784045AAD63}" type="pres">
      <dgm:prSet presAssocID="{379F9C15-441A-4AB8-8297-F52AB3D7C089}" presName="text2" presStyleLbl="fgAcc2" presStyleIdx="0" presStyleCnt="2">
        <dgm:presLayoutVars>
          <dgm:chPref val="3"/>
        </dgm:presLayoutVars>
      </dgm:prSet>
      <dgm:spPr/>
      <dgm:t>
        <a:bodyPr/>
        <a:lstStyle/>
        <a:p>
          <a:endParaRPr lang="es-ES"/>
        </a:p>
      </dgm:t>
    </dgm:pt>
    <dgm:pt modelId="{6D1B9441-5694-45A2-AF8E-5FADA052855B}" type="pres">
      <dgm:prSet presAssocID="{379F9C15-441A-4AB8-8297-F52AB3D7C089}" presName="hierChild3" presStyleCnt="0"/>
      <dgm:spPr/>
    </dgm:pt>
    <dgm:pt modelId="{48459FD8-B922-402B-B420-346920C349FA}" type="pres">
      <dgm:prSet presAssocID="{C545E123-4DF2-4E9B-A270-1257EE99C862}" presName="Name17" presStyleLbl="parChTrans1D3" presStyleIdx="0" presStyleCnt="2"/>
      <dgm:spPr/>
      <dgm:t>
        <a:bodyPr/>
        <a:lstStyle/>
        <a:p>
          <a:endParaRPr lang="es-ES"/>
        </a:p>
      </dgm:t>
    </dgm:pt>
    <dgm:pt modelId="{AA10C97F-6F5A-4D93-B796-975088B99FD3}" type="pres">
      <dgm:prSet presAssocID="{E7368123-8597-47D9-802C-50543DED0607}" presName="hierRoot3" presStyleCnt="0"/>
      <dgm:spPr/>
    </dgm:pt>
    <dgm:pt modelId="{2081C38F-EED3-40F0-8BDE-3F6342C9F2CD}" type="pres">
      <dgm:prSet presAssocID="{E7368123-8597-47D9-802C-50543DED0607}" presName="composite3" presStyleCnt="0"/>
      <dgm:spPr/>
    </dgm:pt>
    <dgm:pt modelId="{37AD5BF2-D02E-4190-B403-25E53F4915C9}" type="pres">
      <dgm:prSet presAssocID="{E7368123-8597-47D9-802C-50543DED0607}" presName="background3" presStyleLbl="node3" presStyleIdx="0" presStyleCnt="2"/>
      <dgm:spPr/>
    </dgm:pt>
    <dgm:pt modelId="{45B335A0-756C-4EC7-B9DA-12EC3DBB43E1}" type="pres">
      <dgm:prSet presAssocID="{E7368123-8597-47D9-802C-50543DED0607}" presName="text3" presStyleLbl="fgAcc3" presStyleIdx="0" presStyleCnt="2">
        <dgm:presLayoutVars>
          <dgm:chPref val="3"/>
        </dgm:presLayoutVars>
      </dgm:prSet>
      <dgm:spPr/>
      <dgm:t>
        <a:bodyPr/>
        <a:lstStyle/>
        <a:p>
          <a:endParaRPr lang="es-ES"/>
        </a:p>
      </dgm:t>
    </dgm:pt>
    <dgm:pt modelId="{1226B66C-44E9-4762-AF01-F6DE88398E04}" type="pres">
      <dgm:prSet presAssocID="{E7368123-8597-47D9-802C-50543DED0607}" presName="hierChild4" presStyleCnt="0"/>
      <dgm:spPr/>
    </dgm:pt>
    <dgm:pt modelId="{1683F197-B127-4177-A63E-383FEF22D092}" type="pres">
      <dgm:prSet presAssocID="{AF1E1091-2276-4258-9923-7F4614EACC4C}" presName="Name17" presStyleLbl="parChTrans1D3" presStyleIdx="1" presStyleCnt="2"/>
      <dgm:spPr/>
      <dgm:t>
        <a:bodyPr/>
        <a:lstStyle/>
        <a:p>
          <a:endParaRPr lang="es-ES"/>
        </a:p>
      </dgm:t>
    </dgm:pt>
    <dgm:pt modelId="{0E0CB180-A06D-4D52-B026-DF8E6F6EE6AB}" type="pres">
      <dgm:prSet presAssocID="{8346ED63-78A4-4A59-8A79-4EC5BBBB9251}" presName="hierRoot3" presStyleCnt="0"/>
      <dgm:spPr/>
    </dgm:pt>
    <dgm:pt modelId="{0B9678CB-9060-4DE2-A7BC-B49C4C745E46}" type="pres">
      <dgm:prSet presAssocID="{8346ED63-78A4-4A59-8A79-4EC5BBBB9251}" presName="composite3" presStyleCnt="0"/>
      <dgm:spPr/>
    </dgm:pt>
    <dgm:pt modelId="{46768432-B2D2-4697-A713-E3E60817DFE4}" type="pres">
      <dgm:prSet presAssocID="{8346ED63-78A4-4A59-8A79-4EC5BBBB9251}" presName="background3" presStyleLbl="node3" presStyleIdx="1" presStyleCnt="2"/>
      <dgm:spPr/>
    </dgm:pt>
    <dgm:pt modelId="{0D981B01-6359-46CD-B384-111C660F8089}" type="pres">
      <dgm:prSet presAssocID="{8346ED63-78A4-4A59-8A79-4EC5BBBB9251}" presName="text3" presStyleLbl="fgAcc3" presStyleIdx="1" presStyleCnt="2">
        <dgm:presLayoutVars>
          <dgm:chPref val="3"/>
        </dgm:presLayoutVars>
      </dgm:prSet>
      <dgm:spPr/>
      <dgm:t>
        <a:bodyPr/>
        <a:lstStyle/>
        <a:p>
          <a:endParaRPr lang="es-ES"/>
        </a:p>
      </dgm:t>
    </dgm:pt>
    <dgm:pt modelId="{2AAF51E6-F00D-4E2B-8F72-674D54330AB2}" type="pres">
      <dgm:prSet presAssocID="{8346ED63-78A4-4A59-8A79-4EC5BBBB9251}" presName="hierChild4" presStyleCnt="0"/>
      <dgm:spPr/>
    </dgm:pt>
    <dgm:pt modelId="{0242742D-4E95-4E00-94F6-DC2BD790E5D2}" type="pres">
      <dgm:prSet presAssocID="{26B6D2F2-88D7-423F-B975-5C32AC439A83}" presName="Name10" presStyleLbl="parChTrans1D2" presStyleIdx="1" presStyleCnt="2"/>
      <dgm:spPr/>
      <dgm:t>
        <a:bodyPr/>
        <a:lstStyle/>
        <a:p>
          <a:endParaRPr lang="es-ES"/>
        </a:p>
      </dgm:t>
    </dgm:pt>
    <dgm:pt modelId="{2F63B788-D065-4D8E-9368-CC5791BCBE70}" type="pres">
      <dgm:prSet presAssocID="{1BE9EEC5-9354-4F0D-8FDD-E9939341BBA0}" presName="hierRoot2" presStyleCnt="0"/>
      <dgm:spPr/>
    </dgm:pt>
    <dgm:pt modelId="{89D6CFFF-51C4-4F5E-84B6-8DE14860E61C}" type="pres">
      <dgm:prSet presAssocID="{1BE9EEC5-9354-4F0D-8FDD-E9939341BBA0}" presName="composite2" presStyleCnt="0"/>
      <dgm:spPr/>
    </dgm:pt>
    <dgm:pt modelId="{0643AEBF-55ED-4D99-B4C2-039175AB4B23}" type="pres">
      <dgm:prSet presAssocID="{1BE9EEC5-9354-4F0D-8FDD-E9939341BBA0}" presName="background2" presStyleLbl="node2" presStyleIdx="1" presStyleCnt="2"/>
      <dgm:spPr/>
    </dgm:pt>
    <dgm:pt modelId="{EE225A96-633A-423E-87D3-A9558EA0EF6E}" type="pres">
      <dgm:prSet presAssocID="{1BE9EEC5-9354-4F0D-8FDD-E9939341BBA0}" presName="text2" presStyleLbl="fgAcc2" presStyleIdx="1" presStyleCnt="2">
        <dgm:presLayoutVars>
          <dgm:chPref val="3"/>
        </dgm:presLayoutVars>
      </dgm:prSet>
      <dgm:spPr/>
      <dgm:t>
        <a:bodyPr/>
        <a:lstStyle/>
        <a:p>
          <a:endParaRPr lang="es-ES"/>
        </a:p>
      </dgm:t>
    </dgm:pt>
    <dgm:pt modelId="{6CB91373-D743-49B7-AB24-EA4371C8BCD5}" type="pres">
      <dgm:prSet presAssocID="{1BE9EEC5-9354-4F0D-8FDD-E9939341BBA0}" presName="hierChild3" presStyleCnt="0"/>
      <dgm:spPr/>
    </dgm:pt>
  </dgm:ptLst>
  <dgm:cxnLst>
    <dgm:cxn modelId="{C573961C-EDB2-4595-9D7B-1ECAFB6B2538}" type="presOf" srcId="{26B6D2F2-88D7-423F-B975-5C32AC439A83}" destId="{0242742D-4E95-4E00-94F6-DC2BD790E5D2}" srcOrd="0" destOrd="0" presId="urn:microsoft.com/office/officeart/2005/8/layout/hierarchy1"/>
    <dgm:cxn modelId="{25128D30-3925-4D46-BFD1-0C78575A3BFF}" type="presOf" srcId="{1804B0F6-B8B0-4FC4-B8FF-63FB49F59AEF}" destId="{974DDBA8-0838-47E0-9653-A815B9D87F36}" srcOrd="0" destOrd="0" presId="urn:microsoft.com/office/officeart/2005/8/layout/hierarchy1"/>
    <dgm:cxn modelId="{35E8FF6E-F452-4874-BA5E-D8C1AE4BB57B}" type="presOf" srcId="{E7368123-8597-47D9-802C-50543DED0607}" destId="{45B335A0-756C-4EC7-B9DA-12EC3DBB43E1}" srcOrd="0" destOrd="0" presId="urn:microsoft.com/office/officeart/2005/8/layout/hierarchy1"/>
    <dgm:cxn modelId="{491EAC90-C98E-4817-A777-F163608A7FF2}" type="presOf" srcId="{59106C5D-ADB9-40A2-B8F9-738BBDD3E02C}" destId="{E31D8FFA-E259-482E-AAC4-88E96D91D25A}" srcOrd="0" destOrd="0" presId="urn:microsoft.com/office/officeart/2005/8/layout/hierarchy1"/>
    <dgm:cxn modelId="{C9789847-EED3-401C-835B-B12DE086FA1A}" type="presOf" srcId="{379F9C15-441A-4AB8-8297-F52AB3D7C089}" destId="{63FDA815-0E88-4030-8761-9784045AAD63}" srcOrd="0" destOrd="0" presId="urn:microsoft.com/office/officeart/2005/8/layout/hierarchy1"/>
    <dgm:cxn modelId="{4E19CDF1-796C-45D8-AE79-CFAAB04B2504}" type="presOf" srcId="{0B1169C1-D9C7-4935-8869-9D7F483D56F1}" destId="{FFAB9416-2A17-4009-8449-8C15ADD10264}" srcOrd="0" destOrd="0" presId="urn:microsoft.com/office/officeart/2005/8/layout/hierarchy1"/>
    <dgm:cxn modelId="{1B091DAA-0306-4DE9-A146-E46A523AAC9B}" type="presOf" srcId="{C545E123-4DF2-4E9B-A270-1257EE99C862}" destId="{48459FD8-B922-402B-B420-346920C349FA}" srcOrd="0" destOrd="0" presId="urn:microsoft.com/office/officeart/2005/8/layout/hierarchy1"/>
    <dgm:cxn modelId="{F952B27C-8029-4690-B37E-6B91E2600219}" srcId="{59106C5D-ADB9-40A2-B8F9-738BBDD3E02C}" destId="{379F9C15-441A-4AB8-8297-F52AB3D7C089}" srcOrd="0" destOrd="0" parTransId="{0B1169C1-D9C7-4935-8869-9D7F483D56F1}" sibTransId="{2EFC5767-6D84-4D0D-AAA2-19F2896D42CD}"/>
    <dgm:cxn modelId="{D896FBCD-D69D-4CA6-B62E-B41A501EDD62}" type="presOf" srcId="{1BE9EEC5-9354-4F0D-8FDD-E9939341BBA0}" destId="{EE225A96-633A-423E-87D3-A9558EA0EF6E}" srcOrd="0" destOrd="0" presId="urn:microsoft.com/office/officeart/2005/8/layout/hierarchy1"/>
    <dgm:cxn modelId="{A94E18D1-E85A-4E1A-807D-BC9946FABC25}" type="presOf" srcId="{8346ED63-78A4-4A59-8A79-4EC5BBBB9251}" destId="{0D981B01-6359-46CD-B384-111C660F8089}" srcOrd="0" destOrd="0" presId="urn:microsoft.com/office/officeart/2005/8/layout/hierarchy1"/>
    <dgm:cxn modelId="{67F7C4B6-012A-4832-841D-848F35A10FC9}" type="presOf" srcId="{AF1E1091-2276-4258-9923-7F4614EACC4C}" destId="{1683F197-B127-4177-A63E-383FEF22D092}" srcOrd="0" destOrd="0" presId="urn:microsoft.com/office/officeart/2005/8/layout/hierarchy1"/>
    <dgm:cxn modelId="{2AD7B34B-416D-4B34-B1DE-FE7D37E25960}" srcId="{379F9C15-441A-4AB8-8297-F52AB3D7C089}" destId="{E7368123-8597-47D9-802C-50543DED0607}" srcOrd="0" destOrd="0" parTransId="{C545E123-4DF2-4E9B-A270-1257EE99C862}" sibTransId="{1A533B41-CC91-4DDF-83F1-7E2EA54EB93C}"/>
    <dgm:cxn modelId="{09BC9C4E-8417-4A93-BF65-81EB7F5055AD}" srcId="{1804B0F6-B8B0-4FC4-B8FF-63FB49F59AEF}" destId="{59106C5D-ADB9-40A2-B8F9-738BBDD3E02C}" srcOrd="0" destOrd="0" parTransId="{53EB38C0-05C3-49AA-87CD-7B216CD69B73}" sibTransId="{15D273CF-940F-41A8-BFAD-96FC37E26115}"/>
    <dgm:cxn modelId="{6C8B56C0-98AF-47F4-A1CC-B64621ACC6DA}" srcId="{59106C5D-ADB9-40A2-B8F9-738BBDD3E02C}" destId="{1BE9EEC5-9354-4F0D-8FDD-E9939341BBA0}" srcOrd="1" destOrd="0" parTransId="{26B6D2F2-88D7-423F-B975-5C32AC439A83}" sibTransId="{D528D9FA-3776-44BE-ABA5-4BB5E0895D76}"/>
    <dgm:cxn modelId="{E7B7A2A8-1130-4927-AFB1-41CF5205B096}" srcId="{379F9C15-441A-4AB8-8297-F52AB3D7C089}" destId="{8346ED63-78A4-4A59-8A79-4EC5BBBB9251}" srcOrd="1" destOrd="0" parTransId="{AF1E1091-2276-4258-9923-7F4614EACC4C}" sibTransId="{4B45FF8C-9DD2-4288-BEB1-5E1D54F7FD4E}"/>
    <dgm:cxn modelId="{B5D7029A-3060-48F9-A1A2-96C6AC5FFC11}" type="presParOf" srcId="{974DDBA8-0838-47E0-9653-A815B9D87F36}" destId="{3BBA0231-9BCF-4B71-AC8D-AEADC98B06DC}" srcOrd="0" destOrd="0" presId="urn:microsoft.com/office/officeart/2005/8/layout/hierarchy1"/>
    <dgm:cxn modelId="{7FC6A8BA-413F-491A-AEAE-5C4CB41002C2}" type="presParOf" srcId="{3BBA0231-9BCF-4B71-AC8D-AEADC98B06DC}" destId="{377769F3-E34B-447A-838D-BC36F515B3AC}" srcOrd="0" destOrd="0" presId="urn:microsoft.com/office/officeart/2005/8/layout/hierarchy1"/>
    <dgm:cxn modelId="{EDC70BAC-B82D-4B4A-8792-A1FC9A86EDED}" type="presParOf" srcId="{377769F3-E34B-447A-838D-BC36F515B3AC}" destId="{22BB603D-7494-40C9-945A-79E57A51DDD7}" srcOrd="0" destOrd="0" presId="urn:microsoft.com/office/officeart/2005/8/layout/hierarchy1"/>
    <dgm:cxn modelId="{852B27EB-0991-4F57-AA65-8D3967B8A257}" type="presParOf" srcId="{377769F3-E34B-447A-838D-BC36F515B3AC}" destId="{E31D8FFA-E259-482E-AAC4-88E96D91D25A}" srcOrd="1" destOrd="0" presId="urn:microsoft.com/office/officeart/2005/8/layout/hierarchy1"/>
    <dgm:cxn modelId="{3F980F2E-EA51-4649-9C12-96B396832B7A}" type="presParOf" srcId="{3BBA0231-9BCF-4B71-AC8D-AEADC98B06DC}" destId="{58A470D3-6306-4DCB-B6D9-DAD4334CB358}" srcOrd="1" destOrd="0" presId="urn:microsoft.com/office/officeart/2005/8/layout/hierarchy1"/>
    <dgm:cxn modelId="{13133B3B-CAF7-4A17-8D7B-414337746B4C}" type="presParOf" srcId="{58A470D3-6306-4DCB-B6D9-DAD4334CB358}" destId="{FFAB9416-2A17-4009-8449-8C15ADD10264}" srcOrd="0" destOrd="0" presId="urn:microsoft.com/office/officeart/2005/8/layout/hierarchy1"/>
    <dgm:cxn modelId="{2DFAAEF4-C1EC-42DA-B2AB-CE6BA881D624}" type="presParOf" srcId="{58A470D3-6306-4DCB-B6D9-DAD4334CB358}" destId="{76703352-3112-4BAA-87A9-6067BC586208}" srcOrd="1" destOrd="0" presId="urn:microsoft.com/office/officeart/2005/8/layout/hierarchy1"/>
    <dgm:cxn modelId="{55EA37B0-042B-4FFB-BB1F-2B4A0F9FA635}" type="presParOf" srcId="{76703352-3112-4BAA-87A9-6067BC586208}" destId="{E934E4B8-6D71-460F-A95A-11CA9AED064F}" srcOrd="0" destOrd="0" presId="urn:microsoft.com/office/officeart/2005/8/layout/hierarchy1"/>
    <dgm:cxn modelId="{F94C03C6-6C12-4EE9-B1E1-3DA21A86D9F4}" type="presParOf" srcId="{E934E4B8-6D71-460F-A95A-11CA9AED064F}" destId="{2BC3E55C-41F5-41B9-AB65-FE3BDEEC0E94}" srcOrd="0" destOrd="0" presId="urn:microsoft.com/office/officeart/2005/8/layout/hierarchy1"/>
    <dgm:cxn modelId="{AB337210-EC0D-4505-B0C7-FC199092EED5}" type="presParOf" srcId="{E934E4B8-6D71-460F-A95A-11CA9AED064F}" destId="{63FDA815-0E88-4030-8761-9784045AAD63}" srcOrd="1" destOrd="0" presId="urn:microsoft.com/office/officeart/2005/8/layout/hierarchy1"/>
    <dgm:cxn modelId="{33E4B128-51B0-4DDD-84FD-A81FEFBB7F7C}" type="presParOf" srcId="{76703352-3112-4BAA-87A9-6067BC586208}" destId="{6D1B9441-5694-45A2-AF8E-5FADA052855B}" srcOrd="1" destOrd="0" presId="urn:microsoft.com/office/officeart/2005/8/layout/hierarchy1"/>
    <dgm:cxn modelId="{3C4453C2-1161-49D2-AD64-B484661C8832}" type="presParOf" srcId="{6D1B9441-5694-45A2-AF8E-5FADA052855B}" destId="{48459FD8-B922-402B-B420-346920C349FA}" srcOrd="0" destOrd="0" presId="urn:microsoft.com/office/officeart/2005/8/layout/hierarchy1"/>
    <dgm:cxn modelId="{3FF5CD92-E236-4A06-BAFD-70C2DC2B1F5D}" type="presParOf" srcId="{6D1B9441-5694-45A2-AF8E-5FADA052855B}" destId="{AA10C97F-6F5A-4D93-B796-975088B99FD3}" srcOrd="1" destOrd="0" presId="urn:microsoft.com/office/officeart/2005/8/layout/hierarchy1"/>
    <dgm:cxn modelId="{26E6CD10-3EBE-4EC7-A4E3-5FED2760F519}" type="presParOf" srcId="{AA10C97F-6F5A-4D93-B796-975088B99FD3}" destId="{2081C38F-EED3-40F0-8BDE-3F6342C9F2CD}" srcOrd="0" destOrd="0" presId="urn:microsoft.com/office/officeart/2005/8/layout/hierarchy1"/>
    <dgm:cxn modelId="{6FD3046F-B414-4060-A680-C79392E01E8C}" type="presParOf" srcId="{2081C38F-EED3-40F0-8BDE-3F6342C9F2CD}" destId="{37AD5BF2-D02E-4190-B403-25E53F4915C9}" srcOrd="0" destOrd="0" presId="urn:microsoft.com/office/officeart/2005/8/layout/hierarchy1"/>
    <dgm:cxn modelId="{7D79F167-DE47-44F9-AEA3-8953BE337293}" type="presParOf" srcId="{2081C38F-EED3-40F0-8BDE-3F6342C9F2CD}" destId="{45B335A0-756C-4EC7-B9DA-12EC3DBB43E1}" srcOrd="1" destOrd="0" presId="urn:microsoft.com/office/officeart/2005/8/layout/hierarchy1"/>
    <dgm:cxn modelId="{65CD5C77-784F-420B-BF8F-F9CC656C84D3}" type="presParOf" srcId="{AA10C97F-6F5A-4D93-B796-975088B99FD3}" destId="{1226B66C-44E9-4762-AF01-F6DE88398E04}" srcOrd="1" destOrd="0" presId="urn:microsoft.com/office/officeart/2005/8/layout/hierarchy1"/>
    <dgm:cxn modelId="{C2163727-4E25-42C6-A09A-FD2C038808EA}" type="presParOf" srcId="{6D1B9441-5694-45A2-AF8E-5FADA052855B}" destId="{1683F197-B127-4177-A63E-383FEF22D092}" srcOrd="2" destOrd="0" presId="urn:microsoft.com/office/officeart/2005/8/layout/hierarchy1"/>
    <dgm:cxn modelId="{BD695CE8-E711-4B74-BC94-B586D8B0EBA1}" type="presParOf" srcId="{6D1B9441-5694-45A2-AF8E-5FADA052855B}" destId="{0E0CB180-A06D-4D52-B026-DF8E6F6EE6AB}" srcOrd="3" destOrd="0" presId="urn:microsoft.com/office/officeart/2005/8/layout/hierarchy1"/>
    <dgm:cxn modelId="{A01C51D7-9CEE-408B-B8AC-D4BD7371D65F}" type="presParOf" srcId="{0E0CB180-A06D-4D52-B026-DF8E6F6EE6AB}" destId="{0B9678CB-9060-4DE2-A7BC-B49C4C745E46}" srcOrd="0" destOrd="0" presId="urn:microsoft.com/office/officeart/2005/8/layout/hierarchy1"/>
    <dgm:cxn modelId="{4DD42A86-7A1A-42F0-A981-06B4C8108F4A}" type="presParOf" srcId="{0B9678CB-9060-4DE2-A7BC-B49C4C745E46}" destId="{46768432-B2D2-4697-A713-E3E60817DFE4}" srcOrd="0" destOrd="0" presId="urn:microsoft.com/office/officeart/2005/8/layout/hierarchy1"/>
    <dgm:cxn modelId="{9759E701-7800-410D-A498-C4F795729C71}" type="presParOf" srcId="{0B9678CB-9060-4DE2-A7BC-B49C4C745E46}" destId="{0D981B01-6359-46CD-B384-111C660F8089}" srcOrd="1" destOrd="0" presId="urn:microsoft.com/office/officeart/2005/8/layout/hierarchy1"/>
    <dgm:cxn modelId="{5092B799-388B-4D30-A31C-F5489539CDA8}" type="presParOf" srcId="{0E0CB180-A06D-4D52-B026-DF8E6F6EE6AB}" destId="{2AAF51E6-F00D-4E2B-8F72-674D54330AB2}" srcOrd="1" destOrd="0" presId="urn:microsoft.com/office/officeart/2005/8/layout/hierarchy1"/>
    <dgm:cxn modelId="{EBC7ECC9-32C2-4819-B19E-70B8FDAFA6A8}" type="presParOf" srcId="{58A470D3-6306-4DCB-B6D9-DAD4334CB358}" destId="{0242742D-4E95-4E00-94F6-DC2BD790E5D2}" srcOrd="2" destOrd="0" presId="urn:microsoft.com/office/officeart/2005/8/layout/hierarchy1"/>
    <dgm:cxn modelId="{92C7BDD5-FFFF-4109-B274-D5E45300C420}" type="presParOf" srcId="{58A470D3-6306-4DCB-B6D9-DAD4334CB358}" destId="{2F63B788-D065-4D8E-9368-CC5791BCBE70}" srcOrd="3" destOrd="0" presId="urn:microsoft.com/office/officeart/2005/8/layout/hierarchy1"/>
    <dgm:cxn modelId="{C53A15B9-133B-4FD6-8E3C-5466EE26B1A3}" type="presParOf" srcId="{2F63B788-D065-4D8E-9368-CC5791BCBE70}" destId="{89D6CFFF-51C4-4F5E-84B6-8DE14860E61C}" srcOrd="0" destOrd="0" presId="urn:microsoft.com/office/officeart/2005/8/layout/hierarchy1"/>
    <dgm:cxn modelId="{72F45C67-778E-4AD4-95F5-0B6158698B84}" type="presParOf" srcId="{89D6CFFF-51C4-4F5E-84B6-8DE14860E61C}" destId="{0643AEBF-55ED-4D99-B4C2-039175AB4B23}" srcOrd="0" destOrd="0" presId="urn:microsoft.com/office/officeart/2005/8/layout/hierarchy1"/>
    <dgm:cxn modelId="{8765EADF-3B8C-42F8-9C6B-9D14F4054950}" type="presParOf" srcId="{89D6CFFF-51C4-4F5E-84B6-8DE14860E61C}" destId="{EE225A96-633A-423E-87D3-A9558EA0EF6E}" srcOrd="1" destOrd="0" presId="urn:microsoft.com/office/officeart/2005/8/layout/hierarchy1"/>
    <dgm:cxn modelId="{E3BF90B8-D68B-4F66-BAA3-A2658F3C3348}" type="presParOf" srcId="{2F63B788-D065-4D8E-9368-CC5791BCBE70}" destId="{6CB91373-D743-49B7-AB24-EA4371C8BC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02932-3C37-43FB-B5A1-573AA227411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ES"/>
        </a:p>
      </dgm:t>
    </dgm:pt>
    <dgm:pt modelId="{CC0E6D3E-466F-4019-8594-EA41E9AE5F05}">
      <dgm:prSet phldrT="[Texto]"/>
      <dgm:spPr/>
      <dgm:t>
        <a:bodyPr/>
        <a:lstStyle/>
        <a:p>
          <a:r>
            <a:rPr lang="es-ES"/>
            <a:t>nodo1</a:t>
          </a:r>
        </a:p>
      </dgm:t>
    </dgm:pt>
    <dgm:pt modelId="{D593F505-C966-4E4E-AC50-2D95F04BCB2F}" type="parTrans" cxnId="{6AD13B9B-FA50-4279-A1E8-D6B95ADE2498}">
      <dgm:prSet/>
      <dgm:spPr/>
      <dgm:t>
        <a:bodyPr/>
        <a:lstStyle/>
        <a:p>
          <a:endParaRPr lang="es-ES"/>
        </a:p>
      </dgm:t>
    </dgm:pt>
    <dgm:pt modelId="{23C8C76C-68F7-4882-9BFA-B072891D293B}" type="sibTrans" cxnId="{6AD13B9B-FA50-4279-A1E8-D6B95ADE2498}">
      <dgm:prSet/>
      <dgm:spPr/>
      <dgm:t>
        <a:bodyPr/>
        <a:lstStyle/>
        <a:p>
          <a:endParaRPr lang="es-ES"/>
        </a:p>
      </dgm:t>
    </dgm:pt>
    <dgm:pt modelId="{55DF5BA8-B961-43FD-95C0-7051BC5FCB32}">
      <dgm:prSet phldrT="[Texto]"/>
      <dgm:spPr/>
      <dgm:t>
        <a:bodyPr/>
        <a:lstStyle/>
        <a:p>
          <a:r>
            <a:rPr lang="es-ES" dirty="0"/>
            <a:t>proveedor 1</a:t>
          </a:r>
        </a:p>
      </dgm:t>
    </dgm:pt>
    <dgm:pt modelId="{16FBF896-C010-40D0-BB76-A32709A1EB1B}" type="parTrans" cxnId="{E4E19ACE-569C-480C-A622-2FB7D143422E}">
      <dgm:prSet/>
      <dgm:spPr/>
      <dgm:t>
        <a:bodyPr/>
        <a:lstStyle/>
        <a:p>
          <a:endParaRPr lang="es-ES"/>
        </a:p>
      </dgm:t>
    </dgm:pt>
    <dgm:pt modelId="{7746B0BC-0028-4A75-B38C-C8F942C2BAB9}" type="sibTrans" cxnId="{E4E19ACE-569C-480C-A622-2FB7D143422E}">
      <dgm:prSet/>
      <dgm:spPr/>
      <dgm:t>
        <a:bodyPr/>
        <a:lstStyle/>
        <a:p>
          <a:endParaRPr lang="es-ES"/>
        </a:p>
      </dgm:t>
    </dgm:pt>
    <dgm:pt modelId="{E4DED1E7-B7E0-4C4A-9518-0E927FDA5489}">
      <dgm:prSet phldrT="[Texto]"/>
      <dgm:spPr/>
      <dgm:t>
        <a:bodyPr/>
        <a:lstStyle/>
        <a:p>
          <a:r>
            <a:rPr lang="es-ES"/>
            <a:t>nodo2</a:t>
          </a:r>
        </a:p>
      </dgm:t>
    </dgm:pt>
    <dgm:pt modelId="{EC56CB6B-16A2-4A07-9527-308DF2D84962}" type="parTrans" cxnId="{D5A74D83-B15A-4232-8354-F3D70620F7B9}">
      <dgm:prSet/>
      <dgm:spPr/>
      <dgm:t>
        <a:bodyPr/>
        <a:lstStyle/>
        <a:p>
          <a:endParaRPr lang="es-ES"/>
        </a:p>
      </dgm:t>
    </dgm:pt>
    <dgm:pt modelId="{0C7F461C-E6E2-42FF-9282-63D693CBCB64}" type="sibTrans" cxnId="{D5A74D83-B15A-4232-8354-F3D70620F7B9}">
      <dgm:prSet/>
      <dgm:spPr/>
      <dgm:t>
        <a:bodyPr/>
        <a:lstStyle/>
        <a:p>
          <a:endParaRPr lang="es-ES"/>
        </a:p>
      </dgm:t>
    </dgm:pt>
    <dgm:pt modelId="{88725A23-990C-4230-9713-F7A4E1BB7BDB}">
      <dgm:prSet phldrT="[Texto]"/>
      <dgm:spPr/>
      <dgm:t>
        <a:bodyPr/>
        <a:lstStyle/>
        <a:p>
          <a:r>
            <a:rPr lang="es-ES" dirty="0"/>
            <a:t>proveedor 2</a:t>
          </a:r>
        </a:p>
      </dgm:t>
    </dgm:pt>
    <dgm:pt modelId="{D95A0133-46A5-44C3-9C8F-8350D3122437}" type="parTrans" cxnId="{9C53D059-58FA-4CC3-B76D-629FC9D17063}">
      <dgm:prSet/>
      <dgm:spPr/>
      <dgm:t>
        <a:bodyPr/>
        <a:lstStyle/>
        <a:p>
          <a:endParaRPr lang="es-ES"/>
        </a:p>
      </dgm:t>
    </dgm:pt>
    <dgm:pt modelId="{9F09A217-340D-4C9A-ACB3-AF4F1B8BAA61}" type="sibTrans" cxnId="{9C53D059-58FA-4CC3-B76D-629FC9D17063}">
      <dgm:prSet/>
      <dgm:spPr/>
      <dgm:t>
        <a:bodyPr/>
        <a:lstStyle/>
        <a:p>
          <a:endParaRPr lang="es-ES"/>
        </a:p>
      </dgm:t>
    </dgm:pt>
    <dgm:pt modelId="{9C6F33B2-4BC7-4ED4-A5C4-854E28724E85}">
      <dgm:prSet phldrT="[Texto]"/>
      <dgm:spPr/>
      <dgm:t>
        <a:bodyPr/>
        <a:lstStyle/>
        <a:p>
          <a:r>
            <a:rPr lang="es-ES"/>
            <a:t>nodo3</a:t>
          </a:r>
        </a:p>
      </dgm:t>
    </dgm:pt>
    <dgm:pt modelId="{37172923-56B6-49BB-ACC7-7D87D4616B00}" type="parTrans" cxnId="{5FE1D82C-DD61-40B6-A42E-4809F6085EFB}">
      <dgm:prSet/>
      <dgm:spPr/>
      <dgm:t>
        <a:bodyPr/>
        <a:lstStyle/>
        <a:p>
          <a:endParaRPr lang="es-ES"/>
        </a:p>
      </dgm:t>
    </dgm:pt>
    <dgm:pt modelId="{9915D148-F9C0-419B-874C-73D0CB08AE49}" type="sibTrans" cxnId="{5FE1D82C-DD61-40B6-A42E-4809F6085EFB}">
      <dgm:prSet/>
      <dgm:spPr/>
      <dgm:t>
        <a:bodyPr/>
        <a:lstStyle/>
        <a:p>
          <a:endParaRPr lang="es-ES"/>
        </a:p>
      </dgm:t>
    </dgm:pt>
    <dgm:pt modelId="{2681601D-80DA-4E70-B6C1-9EE39C858DF0}">
      <dgm:prSet phldrT="[Texto]"/>
      <dgm:spPr/>
      <dgm:t>
        <a:bodyPr/>
        <a:lstStyle/>
        <a:p>
          <a:r>
            <a:rPr lang="es-ES"/>
            <a:t>proveedor 3</a:t>
          </a:r>
        </a:p>
      </dgm:t>
    </dgm:pt>
    <dgm:pt modelId="{E67176D0-9B0F-49B3-B8B8-C11BEDDB32FB}" type="parTrans" cxnId="{60CDBFE1-D4EC-4EE9-B53A-817D87665C25}">
      <dgm:prSet/>
      <dgm:spPr/>
      <dgm:t>
        <a:bodyPr/>
        <a:lstStyle/>
        <a:p>
          <a:endParaRPr lang="es-ES"/>
        </a:p>
      </dgm:t>
    </dgm:pt>
    <dgm:pt modelId="{9F5B2BD5-7852-4788-81E3-B6931CF3A44A}" type="sibTrans" cxnId="{60CDBFE1-D4EC-4EE9-B53A-817D87665C25}">
      <dgm:prSet/>
      <dgm:spPr/>
      <dgm:t>
        <a:bodyPr/>
        <a:lstStyle/>
        <a:p>
          <a:endParaRPr lang="es-ES"/>
        </a:p>
      </dgm:t>
    </dgm:pt>
    <dgm:pt modelId="{DC9F77E3-FF47-42C2-8270-58B4D91A78F1}">
      <dgm:prSet/>
      <dgm:spPr/>
      <dgm:t>
        <a:bodyPr/>
        <a:lstStyle/>
        <a:p>
          <a:r>
            <a:rPr lang="es-ES"/>
            <a:t>nodon</a:t>
          </a:r>
        </a:p>
      </dgm:t>
    </dgm:pt>
    <dgm:pt modelId="{B33BE501-01A5-4430-A1A5-1130591D9A79}" type="parTrans" cxnId="{34448EE1-4945-4B83-8F90-22ADF555F16A}">
      <dgm:prSet/>
      <dgm:spPr/>
      <dgm:t>
        <a:bodyPr/>
        <a:lstStyle/>
        <a:p>
          <a:endParaRPr lang="es-ES"/>
        </a:p>
      </dgm:t>
    </dgm:pt>
    <dgm:pt modelId="{CD0ABB8F-95D7-4E3A-90D1-5317FFB3001B}" type="sibTrans" cxnId="{34448EE1-4945-4B83-8F90-22ADF555F16A}">
      <dgm:prSet/>
      <dgm:spPr/>
      <dgm:t>
        <a:bodyPr/>
        <a:lstStyle/>
        <a:p>
          <a:endParaRPr lang="es-ES"/>
        </a:p>
      </dgm:t>
    </dgm:pt>
    <dgm:pt modelId="{967A7C6F-5ADD-459C-9CC9-584200CD2070}">
      <dgm:prSet/>
      <dgm:spPr/>
      <dgm:t>
        <a:bodyPr/>
        <a:lstStyle/>
        <a:p>
          <a:r>
            <a:rPr lang="es-ES"/>
            <a:t>proveedor n</a:t>
          </a:r>
        </a:p>
      </dgm:t>
    </dgm:pt>
    <dgm:pt modelId="{4BF0DCB2-2357-4617-81CC-E09370CA11B6}" type="parTrans" cxnId="{D7CBE84A-CA2C-4884-9CD2-785FB531FAB2}">
      <dgm:prSet/>
      <dgm:spPr/>
      <dgm:t>
        <a:bodyPr/>
        <a:lstStyle/>
        <a:p>
          <a:endParaRPr lang="es-ES"/>
        </a:p>
      </dgm:t>
    </dgm:pt>
    <dgm:pt modelId="{11071F75-6B0F-4DE6-B339-9037BE0259FC}" type="sibTrans" cxnId="{D7CBE84A-CA2C-4884-9CD2-785FB531FAB2}">
      <dgm:prSet/>
      <dgm:spPr/>
      <dgm:t>
        <a:bodyPr/>
        <a:lstStyle/>
        <a:p>
          <a:endParaRPr lang="es-ES"/>
        </a:p>
      </dgm:t>
    </dgm:pt>
    <dgm:pt modelId="{5E49359B-3D95-4EB8-8178-A4BFFF6E3ACC}" type="pres">
      <dgm:prSet presAssocID="{9A602932-3C37-43FB-B5A1-573AA2274112}" presName="linearFlow" presStyleCnt="0">
        <dgm:presLayoutVars>
          <dgm:dir/>
          <dgm:animLvl val="lvl"/>
          <dgm:resizeHandles val="exact"/>
        </dgm:presLayoutVars>
      </dgm:prSet>
      <dgm:spPr/>
      <dgm:t>
        <a:bodyPr/>
        <a:lstStyle/>
        <a:p>
          <a:endParaRPr lang="es-ES"/>
        </a:p>
      </dgm:t>
    </dgm:pt>
    <dgm:pt modelId="{1335BDA8-D6D4-4919-B96F-647160419ED4}" type="pres">
      <dgm:prSet presAssocID="{CC0E6D3E-466F-4019-8594-EA41E9AE5F05}" presName="composite" presStyleCnt="0"/>
      <dgm:spPr/>
    </dgm:pt>
    <dgm:pt modelId="{DE9726E3-6AAB-48CC-AD03-78577A2094C5}" type="pres">
      <dgm:prSet presAssocID="{CC0E6D3E-466F-4019-8594-EA41E9AE5F05}" presName="parentText" presStyleLbl="alignNode1" presStyleIdx="0" presStyleCnt="4">
        <dgm:presLayoutVars>
          <dgm:chMax val="1"/>
          <dgm:bulletEnabled val="1"/>
        </dgm:presLayoutVars>
      </dgm:prSet>
      <dgm:spPr/>
      <dgm:t>
        <a:bodyPr/>
        <a:lstStyle/>
        <a:p>
          <a:endParaRPr lang="es-ES"/>
        </a:p>
      </dgm:t>
    </dgm:pt>
    <dgm:pt modelId="{E28A7E0C-392C-4358-9158-ED742898FCAD}" type="pres">
      <dgm:prSet presAssocID="{CC0E6D3E-466F-4019-8594-EA41E9AE5F05}" presName="descendantText" presStyleLbl="alignAcc1" presStyleIdx="0" presStyleCnt="4">
        <dgm:presLayoutVars>
          <dgm:bulletEnabled val="1"/>
        </dgm:presLayoutVars>
      </dgm:prSet>
      <dgm:spPr/>
      <dgm:t>
        <a:bodyPr/>
        <a:lstStyle/>
        <a:p>
          <a:endParaRPr lang="es-ES"/>
        </a:p>
      </dgm:t>
    </dgm:pt>
    <dgm:pt modelId="{28954946-F658-4BD4-97D3-9499369739A8}" type="pres">
      <dgm:prSet presAssocID="{23C8C76C-68F7-4882-9BFA-B072891D293B}" presName="sp" presStyleCnt="0"/>
      <dgm:spPr/>
    </dgm:pt>
    <dgm:pt modelId="{EB0952CF-8539-4FD5-BC5D-C6E85C95A31C}" type="pres">
      <dgm:prSet presAssocID="{E4DED1E7-B7E0-4C4A-9518-0E927FDA5489}" presName="composite" presStyleCnt="0"/>
      <dgm:spPr/>
    </dgm:pt>
    <dgm:pt modelId="{CE871FFF-D620-438E-826E-219C8A8EFF3D}" type="pres">
      <dgm:prSet presAssocID="{E4DED1E7-B7E0-4C4A-9518-0E927FDA5489}" presName="parentText" presStyleLbl="alignNode1" presStyleIdx="1" presStyleCnt="4">
        <dgm:presLayoutVars>
          <dgm:chMax val="1"/>
          <dgm:bulletEnabled val="1"/>
        </dgm:presLayoutVars>
      </dgm:prSet>
      <dgm:spPr/>
      <dgm:t>
        <a:bodyPr/>
        <a:lstStyle/>
        <a:p>
          <a:endParaRPr lang="es-ES"/>
        </a:p>
      </dgm:t>
    </dgm:pt>
    <dgm:pt modelId="{9410E7A6-7454-45D4-B95E-495633C00D70}" type="pres">
      <dgm:prSet presAssocID="{E4DED1E7-B7E0-4C4A-9518-0E927FDA5489}" presName="descendantText" presStyleLbl="alignAcc1" presStyleIdx="1" presStyleCnt="4" custLinFactNeighborX="0">
        <dgm:presLayoutVars>
          <dgm:bulletEnabled val="1"/>
        </dgm:presLayoutVars>
      </dgm:prSet>
      <dgm:spPr/>
      <dgm:t>
        <a:bodyPr/>
        <a:lstStyle/>
        <a:p>
          <a:endParaRPr lang="es-ES"/>
        </a:p>
      </dgm:t>
    </dgm:pt>
    <dgm:pt modelId="{2AF01379-7806-4505-8E5A-BE27637FD907}" type="pres">
      <dgm:prSet presAssocID="{0C7F461C-E6E2-42FF-9282-63D693CBCB64}" presName="sp" presStyleCnt="0"/>
      <dgm:spPr/>
    </dgm:pt>
    <dgm:pt modelId="{9F7F818C-9245-4E43-8EDB-FEB9C98887BC}" type="pres">
      <dgm:prSet presAssocID="{9C6F33B2-4BC7-4ED4-A5C4-854E28724E85}" presName="composite" presStyleCnt="0"/>
      <dgm:spPr/>
    </dgm:pt>
    <dgm:pt modelId="{4336D689-8180-49D7-8C45-85F44B5DCD14}" type="pres">
      <dgm:prSet presAssocID="{9C6F33B2-4BC7-4ED4-A5C4-854E28724E85}" presName="parentText" presStyleLbl="alignNode1" presStyleIdx="2" presStyleCnt="4">
        <dgm:presLayoutVars>
          <dgm:chMax val="1"/>
          <dgm:bulletEnabled val="1"/>
        </dgm:presLayoutVars>
      </dgm:prSet>
      <dgm:spPr/>
      <dgm:t>
        <a:bodyPr/>
        <a:lstStyle/>
        <a:p>
          <a:endParaRPr lang="es-ES"/>
        </a:p>
      </dgm:t>
    </dgm:pt>
    <dgm:pt modelId="{B5E61493-3EF5-4C05-B323-FBAB39E9C72C}" type="pres">
      <dgm:prSet presAssocID="{9C6F33B2-4BC7-4ED4-A5C4-854E28724E85}" presName="descendantText" presStyleLbl="alignAcc1" presStyleIdx="2" presStyleCnt="4">
        <dgm:presLayoutVars>
          <dgm:bulletEnabled val="1"/>
        </dgm:presLayoutVars>
      </dgm:prSet>
      <dgm:spPr/>
      <dgm:t>
        <a:bodyPr/>
        <a:lstStyle/>
        <a:p>
          <a:endParaRPr lang="es-ES"/>
        </a:p>
      </dgm:t>
    </dgm:pt>
    <dgm:pt modelId="{36BE3CCE-E801-4FFC-8C8E-56BAE605E65F}" type="pres">
      <dgm:prSet presAssocID="{9915D148-F9C0-419B-874C-73D0CB08AE49}" presName="sp" presStyleCnt="0"/>
      <dgm:spPr/>
    </dgm:pt>
    <dgm:pt modelId="{B0471940-AD0C-4C15-B387-40A26AD46934}" type="pres">
      <dgm:prSet presAssocID="{DC9F77E3-FF47-42C2-8270-58B4D91A78F1}" presName="composite" presStyleCnt="0"/>
      <dgm:spPr/>
    </dgm:pt>
    <dgm:pt modelId="{F8A54F0E-4068-4F5E-935C-C9CC1ED7E99D}" type="pres">
      <dgm:prSet presAssocID="{DC9F77E3-FF47-42C2-8270-58B4D91A78F1}" presName="parentText" presStyleLbl="alignNode1" presStyleIdx="3" presStyleCnt="4">
        <dgm:presLayoutVars>
          <dgm:chMax val="1"/>
          <dgm:bulletEnabled val="1"/>
        </dgm:presLayoutVars>
      </dgm:prSet>
      <dgm:spPr/>
      <dgm:t>
        <a:bodyPr/>
        <a:lstStyle/>
        <a:p>
          <a:endParaRPr lang="es-ES"/>
        </a:p>
      </dgm:t>
    </dgm:pt>
    <dgm:pt modelId="{14CFA789-1EFF-4A94-98A4-8C07CCB05891}" type="pres">
      <dgm:prSet presAssocID="{DC9F77E3-FF47-42C2-8270-58B4D91A78F1}" presName="descendantText" presStyleLbl="alignAcc1" presStyleIdx="3" presStyleCnt="4">
        <dgm:presLayoutVars>
          <dgm:bulletEnabled val="1"/>
        </dgm:presLayoutVars>
      </dgm:prSet>
      <dgm:spPr/>
      <dgm:t>
        <a:bodyPr/>
        <a:lstStyle/>
        <a:p>
          <a:endParaRPr lang="es-ES"/>
        </a:p>
      </dgm:t>
    </dgm:pt>
  </dgm:ptLst>
  <dgm:cxnLst>
    <dgm:cxn modelId="{84166615-E3C2-4C03-92D6-EA2B7C93E066}" type="presOf" srcId="{88725A23-990C-4230-9713-F7A4E1BB7BDB}" destId="{9410E7A6-7454-45D4-B95E-495633C00D70}" srcOrd="0" destOrd="0" presId="urn:microsoft.com/office/officeart/2005/8/layout/chevron2"/>
    <dgm:cxn modelId="{EEB69C40-4D0F-4CE5-8711-89E5FF467166}" type="presOf" srcId="{967A7C6F-5ADD-459C-9CC9-584200CD2070}" destId="{14CFA789-1EFF-4A94-98A4-8C07CCB05891}" srcOrd="0" destOrd="0" presId="urn:microsoft.com/office/officeart/2005/8/layout/chevron2"/>
    <dgm:cxn modelId="{5FE1D82C-DD61-40B6-A42E-4809F6085EFB}" srcId="{9A602932-3C37-43FB-B5A1-573AA2274112}" destId="{9C6F33B2-4BC7-4ED4-A5C4-854E28724E85}" srcOrd="2" destOrd="0" parTransId="{37172923-56B6-49BB-ACC7-7D87D4616B00}" sibTransId="{9915D148-F9C0-419B-874C-73D0CB08AE49}"/>
    <dgm:cxn modelId="{6AD13B9B-FA50-4279-A1E8-D6B95ADE2498}" srcId="{9A602932-3C37-43FB-B5A1-573AA2274112}" destId="{CC0E6D3E-466F-4019-8594-EA41E9AE5F05}" srcOrd="0" destOrd="0" parTransId="{D593F505-C966-4E4E-AC50-2D95F04BCB2F}" sibTransId="{23C8C76C-68F7-4882-9BFA-B072891D293B}"/>
    <dgm:cxn modelId="{6490A2AE-11C2-4E6D-BB86-563E724802A7}" type="presOf" srcId="{E4DED1E7-B7E0-4C4A-9518-0E927FDA5489}" destId="{CE871FFF-D620-438E-826E-219C8A8EFF3D}" srcOrd="0" destOrd="0" presId="urn:microsoft.com/office/officeart/2005/8/layout/chevron2"/>
    <dgm:cxn modelId="{9C53D059-58FA-4CC3-B76D-629FC9D17063}" srcId="{E4DED1E7-B7E0-4C4A-9518-0E927FDA5489}" destId="{88725A23-990C-4230-9713-F7A4E1BB7BDB}" srcOrd="0" destOrd="0" parTransId="{D95A0133-46A5-44C3-9C8F-8350D3122437}" sibTransId="{9F09A217-340D-4C9A-ACB3-AF4F1B8BAA61}"/>
    <dgm:cxn modelId="{5F8EB5CE-FC52-4DD2-A200-F82310FC739B}" type="presOf" srcId="{2681601D-80DA-4E70-B6C1-9EE39C858DF0}" destId="{B5E61493-3EF5-4C05-B323-FBAB39E9C72C}" srcOrd="0" destOrd="0" presId="urn:microsoft.com/office/officeart/2005/8/layout/chevron2"/>
    <dgm:cxn modelId="{5BFAF915-07DA-44D8-A9D4-B8F1365BC09E}" type="presOf" srcId="{9A602932-3C37-43FB-B5A1-573AA2274112}" destId="{5E49359B-3D95-4EB8-8178-A4BFFF6E3ACC}" srcOrd="0" destOrd="0" presId="urn:microsoft.com/office/officeart/2005/8/layout/chevron2"/>
    <dgm:cxn modelId="{D6C5F163-7463-4519-8EF1-F4D4CCB43510}" type="presOf" srcId="{9C6F33B2-4BC7-4ED4-A5C4-854E28724E85}" destId="{4336D689-8180-49D7-8C45-85F44B5DCD14}" srcOrd="0" destOrd="0" presId="urn:microsoft.com/office/officeart/2005/8/layout/chevron2"/>
    <dgm:cxn modelId="{E4E19ACE-569C-480C-A622-2FB7D143422E}" srcId="{CC0E6D3E-466F-4019-8594-EA41E9AE5F05}" destId="{55DF5BA8-B961-43FD-95C0-7051BC5FCB32}" srcOrd="0" destOrd="0" parTransId="{16FBF896-C010-40D0-BB76-A32709A1EB1B}" sibTransId="{7746B0BC-0028-4A75-B38C-C8F942C2BAB9}"/>
    <dgm:cxn modelId="{60CDBFE1-D4EC-4EE9-B53A-817D87665C25}" srcId="{9C6F33B2-4BC7-4ED4-A5C4-854E28724E85}" destId="{2681601D-80DA-4E70-B6C1-9EE39C858DF0}" srcOrd="0" destOrd="0" parTransId="{E67176D0-9B0F-49B3-B8B8-C11BEDDB32FB}" sibTransId="{9F5B2BD5-7852-4788-81E3-B6931CF3A44A}"/>
    <dgm:cxn modelId="{34448EE1-4945-4B83-8F90-22ADF555F16A}" srcId="{9A602932-3C37-43FB-B5A1-573AA2274112}" destId="{DC9F77E3-FF47-42C2-8270-58B4D91A78F1}" srcOrd="3" destOrd="0" parTransId="{B33BE501-01A5-4430-A1A5-1130591D9A79}" sibTransId="{CD0ABB8F-95D7-4E3A-90D1-5317FFB3001B}"/>
    <dgm:cxn modelId="{D5A74D83-B15A-4232-8354-F3D70620F7B9}" srcId="{9A602932-3C37-43FB-B5A1-573AA2274112}" destId="{E4DED1E7-B7E0-4C4A-9518-0E927FDA5489}" srcOrd="1" destOrd="0" parTransId="{EC56CB6B-16A2-4A07-9527-308DF2D84962}" sibTransId="{0C7F461C-E6E2-42FF-9282-63D693CBCB64}"/>
    <dgm:cxn modelId="{928B12F9-8618-4877-9977-2DB9FD1D7C3B}" type="presOf" srcId="{DC9F77E3-FF47-42C2-8270-58B4D91A78F1}" destId="{F8A54F0E-4068-4F5E-935C-C9CC1ED7E99D}" srcOrd="0" destOrd="0" presId="urn:microsoft.com/office/officeart/2005/8/layout/chevron2"/>
    <dgm:cxn modelId="{B761A845-1678-475E-B1C7-DBEE84FEF41B}" type="presOf" srcId="{55DF5BA8-B961-43FD-95C0-7051BC5FCB32}" destId="{E28A7E0C-392C-4358-9158-ED742898FCAD}" srcOrd="0" destOrd="0" presId="urn:microsoft.com/office/officeart/2005/8/layout/chevron2"/>
    <dgm:cxn modelId="{CCC2941B-E70A-43E6-9C2E-8FC2F7E74963}" type="presOf" srcId="{CC0E6D3E-466F-4019-8594-EA41E9AE5F05}" destId="{DE9726E3-6AAB-48CC-AD03-78577A2094C5}" srcOrd="0" destOrd="0" presId="urn:microsoft.com/office/officeart/2005/8/layout/chevron2"/>
    <dgm:cxn modelId="{D7CBE84A-CA2C-4884-9CD2-785FB531FAB2}" srcId="{DC9F77E3-FF47-42C2-8270-58B4D91A78F1}" destId="{967A7C6F-5ADD-459C-9CC9-584200CD2070}" srcOrd="0" destOrd="0" parTransId="{4BF0DCB2-2357-4617-81CC-E09370CA11B6}" sibTransId="{11071F75-6B0F-4DE6-B339-9037BE0259FC}"/>
    <dgm:cxn modelId="{821CDD0A-C090-4E6E-82E2-E2D71989B7D5}" type="presParOf" srcId="{5E49359B-3D95-4EB8-8178-A4BFFF6E3ACC}" destId="{1335BDA8-D6D4-4919-B96F-647160419ED4}" srcOrd="0" destOrd="0" presId="urn:microsoft.com/office/officeart/2005/8/layout/chevron2"/>
    <dgm:cxn modelId="{D4D4D12B-50BB-43F5-ABAB-D0D783E94F4A}" type="presParOf" srcId="{1335BDA8-D6D4-4919-B96F-647160419ED4}" destId="{DE9726E3-6AAB-48CC-AD03-78577A2094C5}" srcOrd="0" destOrd="0" presId="urn:microsoft.com/office/officeart/2005/8/layout/chevron2"/>
    <dgm:cxn modelId="{B81AD19E-7377-4FBA-BB50-F28A37F03803}" type="presParOf" srcId="{1335BDA8-D6D4-4919-B96F-647160419ED4}" destId="{E28A7E0C-392C-4358-9158-ED742898FCAD}" srcOrd="1" destOrd="0" presId="urn:microsoft.com/office/officeart/2005/8/layout/chevron2"/>
    <dgm:cxn modelId="{E3BEE644-93B4-4B3F-BC9D-FB2130783DBA}" type="presParOf" srcId="{5E49359B-3D95-4EB8-8178-A4BFFF6E3ACC}" destId="{28954946-F658-4BD4-97D3-9499369739A8}" srcOrd="1" destOrd="0" presId="urn:microsoft.com/office/officeart/2005/8/layout/chevron2"/>
    <dgm:cxn modelId="{9EC4AE4C-AE02-4FCC-9871-26ACE7D040BD}" type="presParOf" srcId="{5E49359B-3D95-4EB8-8178-A4BFFF6E3ACC}" destId="{EB0952CF-8539-4FD5-BC5D-C6E85C95A31C}" srcOrd="2" destOrd="0" presId="urn:microsoft.com/office/officeart/2005/8/layout/chevron2"/>
    <dgm:cxn modelId="{4F57F02B-8BA0-490A-9BE2-9416E740A64A}" type="presParOf" srcId="{EB0952CF-8539-4FD5-BC5D-C6E85C95A31C}" destId="{CE871FFF-D620-438E-826E-219C8A8EFF3D}" srcOrd="0" destOrd="0" presId="urn:microsoft.com/office/officeart/2005/8/layout/chevron2"/>
    <dgm:cxn modelId="{7885E16F-E222-4CE6-980F-F944475587A8}" type="presParOf" srcId="{EB0952CF-8539-4FD5-BC5D-C6E85C95A31C}" destId="{9410E7A6-7454-45D4-B95E-495633C00D70}" srcOrd="1" destOrd="0" presId="urn:microsoft.com/office/officeart/2005/8/layout/chevron2"/>
    <dgm:cxn modelId="{FC1FAD71-63AC-43B9-813A-13B4FE0B8D69}" type="presParOf" srcId="{5E49359B-3D95-4EB8-8178-A4BFFF6E3ACC}" destId="{2AF01379-7806-4505-8E5A-BE27637FD907}" srcOrd="3" destOrd="0" presId="urn:microsoft.com/office/officeart/2005/8/layout/chevron2"/>
    <dgm:cxn modelId="{9116621F-0C80-42C7-ACAC-63B4079341DB}" type="presParOf" srcId="{5E49359B-3D95-4EB8-8178-A4BFFF6E3ACC}" destId="{9F7F818C-9245-4E43-8EDB-FEB9C98887BC}" srcOrd="4" destOrd="0" presId="urn:microsoft.com/office/officeart/2005/8/layout/chevron2"/>
    <dgm:cxn modelId="{1C48A908-63AB-4F8A-92A8-5E59610580FE}" type="presParOf" srcId="{9F7F818C-9245-4E43-8EDB-FEB9C98887BC}" destId="{4336D689-8180-49D7-8C45-85F44B5DCD14}" srcOrd="0" destOrd="0" presId="urn:microsoft.com/office/officeart/2005/8/layout/chevron2"/>
    <dgm:cxn modelId="{94307FBB-802D-49B2-A878-FE74D37BE9C2}" type="presParOf" srcId="{9F7F818C-9245-4E43-8EDB-FEB9C98887BC}" destId="{B5E61493-3EF5-4C05-B323-FBAB39E9C72C}" srcOrd="1" destOrd="0" presId="urn:microsoft.com/office/officeart/2005/8/layout/chevron2"/>
    <dgm:cxn modelId="{ACEB9023-C5CD-4E0C-9C01-FE5DFE4DE025}" type="presParOf" srcId="{5E49359B-3D95-4EB8-8178-A4BFFF6E3ACC}" destId="{36BE3CCE-E801-4FFC-8C8E-56BAE605E65F}" srcOrd="5" destOrd="0" presId="urn:microsoft.com/office/officeart/2005/8/layout/chevron2"/>
    <dgm:cxn modelId="{DD9569F4-6F41-47A4-B7F2-416388C1CF5E}" type="presParOf" srcId="{5E49359B-3D95-4EB8-8178-A4BFFF6E3ACC}" destId="{B0471940-AD0C-4C15-B387-40A26AD46934}" srcOrd="6" destOrd="0" presId="urn:microsoft.com/office/officeart/2005/8/layout/chevron2"/>
    <dgm:cxn modelId="{A82BD4BA-B122-46D4-B171-D1E138D0FB4E}" type="presParOf" srcId="{B0471940-AD0C-4C15-B387-40A26AD46934}" destId="{F8A54F0E-4068-4F5E-935C-C9CC1ED7E99D}" srcOrd="0" destOrd="0" presId="urn:microsoft.com/office/officeart/2005/8/layout/chevron2"/>
    <dgm:cxn modelId="{24190661-8E79-41FE-A2A5-70DC8F344611}" type="presParOf" srcId="{B0471940-AD0C-4C15-B387-40A26AD46934}" destId="{14CFA789-1EFF-4A94-98A4-8C07CCB0589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04B0F6-B8B0-4FC4-B8FF-63FB49F59AEF}"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s-ES"/>
        </a:p>
      </dgm:t>
    </dgm:pt>
    <dgm:pt modelId="{59106C5D-ADB9-40A2-B8F9-738BBDD3E02C}">
      <dgm:prSet phldrT="[Texto]"/>
      <dgm:spPr/>
      <dgm:t>
        <a:bodyPr/>
        <a:lstStyle/>
        <a:p>
          <a:r>
            <a:rPr lang="es-ES"/>
            <a:t>10</a:t>
          </a:r>
        </a:p>
      </dgm:t>
    </dgm:pt>
    <dgm:pt modelId="{53EB38C0-05C3-49AA-87CD-7B216CD69B73}" type="parTrans" cxnId="{09BC9C4E-8417-4A93-BF65-81EB7F5055AD}">
      <dgm:prSet/>
      <dgm:spPr/>
      <dgm:t>
        <a:bodyPr/>
        <a:lstStyle/>
        <a:p>
          <a:endParaRPr lang="es-ES"/>
        </a:p>
      </dgm:t>
    </dgm:pt>
    <dgm:pt modelId="{15D273CF-940F-41A8-BFAD-96FC37E26115}" type="sibTrans" cxnId="{09BC9C4E-8417-4A93-BF65-81EB7F5055AD}">
      <dgm:prSet/>
      <dgm:spPr/>
      <dgm:t>
        <a:bodyPr/>
        <a:lstStyle/>
        <a:p>
          <a:endParaRPr lang="es-ES"/>
        </a:p>
      </dgm:t>
    </dgm:pt>
    <dgm:pt modelId="{379F9C15-441A-4AB8-8297-F52AB3D7C089}">
      <dgm:prSet phldrT="[Texto]"/>
      <dgm:spPr/>
      <dgm:t>
        <a:bodyPr/>
        <a:lstStyle/>
        <a:p>
          <a:r>
            <a:rPr lang="es-ES"/>
            <a:t>4</a:t>
          </a:r>
        </a:p>
      </dgm:t>
    </dgm:pt>
    <dgm:pt modelId="{0B1169C1-D9C7-4935-8869-9D7F483D56F1}" type="parTrans" cxnId="{F952B27C-8029-4690-B37E-6B91E2600219}">
      <dgm:prSet/>
      <dgm:spPr/>
      <dgm:t>
        <a:bodyPr/>
        <a:lstStyle/>
        <a:p>
          <a:endParaRPr lang="es-ES"/>
        </a:p>
      </dgm:t>
    </dgm:pt>
    <dgm:pt modelId="{2EFC5767-6D84-4D0D-AAA2-19F2896D42CD}" type="sibTrans" cxnId="{F952B27C-8029-4690-B37E-6B91E2600219}">
      <dgm:prSet/>
      <dgm:spPr/>
      <dgm:t>
        <a:bodyPr/>
        <a:lstStyle/>
        <a:p>
          <a:endParaRPr lang="es-ES"/>
        </a:p>
      </dgm:t>
    </dgm:pt>
    <dgm:pt modelId="{E7368123-8597-47D9-802C-50543DED0607}">
      <dgm:prSet phldrT="[Texto]"/>
      <dgm:spPr/>
      <dgm:t>
        <a:bodyPr/>
        <a:lstStyle/>
        <a:p>
          <a:r>
            <a:rPr lang="es-ES"/>
            <a:t>3</a:t>
          </a:r>
        </a:p>
      </dgm:t>
    </dgm:pt>
    <dgm:pt modelId="{C545E123-4DF2-4E9B-A270-1257EE99C862}" type="parTrans" cxnId="{2AD7B34B-416D-4B34-B1DE-FE7D37E25960}">
      <dgm:prSet/>
      <dgm:spPr/>
      <dgm:t>
        <a:bodyPr/>
        <a:lstStyle/>
        <a:p>
          <a:endParaRPr lang="es-ES"/>
        </a:p>
      </dgm:t>
    </dgm:pt>
    <dgm:pt modelId="{1A533B41-CC91-4DDF-83F1-7E2EA54EB93C}" type="sibTrans" cxnId="{2AD7B34B-416D-4B34-B1DE-FE7D37E25960}">
      <dgm:prSet/>
      <dgm:spPr/>
      <dgm:t>
        <a:bodyPr/>
        <a:lstStyle/>
        <a:p>
          <a:endParaRPr lang="es-ES"/>
        </a:p>
      </dgm:t>
    </dgm:pt>
    <dgm:pt modelId="{8346ED63-78A4-4A59-8A79-4EC5BBBB9251}">
      <dgm:prSet phldrT="[Texto]"/>
      <dgm:spPr/>
      <dgm:t>
        <a:bodyPr/>
        <a:lstStyle/>
        <a:p>
          <a:r>
            <a:rPr lang="es-ES"/>
            <a:t>5</a:t>
          </a:r>
        </a:p>
      </dgm:t>
    </dgm:pt>
    <dgm:pt modelId="{AF1E1091-2276-4258-9923-7F4614EACC4C}" type="parTrans" cxnId="{E7B7A2A8-1130-4927-AFB1-41CF5205B096}">
      <dgm:prSet/>
      <dgm:spPr/>
      <dgm:t>
        <a:bodyPr/>
        <a:lstStyle/>
        <a:p>
          <a:endParaRPr lang="es-ES"/>
        </a:p>
      </dgm:t>
    </dgm:pt>
    <dgm:pt modelId="{4B45FF8C-9DD2-4288-BEB1-5E1D54F7FD4E}" type="sibTrans" cxnId="{E7B7A2A8-1130-4927-AFB1-41CF5205B096}">
      <dgm:prSet/>
      <dgm:spPr/>
      <dgm:t>
        <a:bodyPr/>
        <a:lstStyle/>
        <a:p>
          <a:endParaRPr lang="es-ES"/>
        </a:p>
      </dgm:t>
    </dgm:pt>
    <dgm:pt modelId="{1BE9EEC5-9354-4F0D-8FDD-E9939341BBA0}">
      <dgm:prSet phldrT="[Texto]"/>
      <dgm:spPr/>
      <dgm:t>
        <a:bodyPr/>
        <a:lstStyle/>
        <a:p>
          <a:r>
            <a:rPr lang="es-ES"/>
            <a:t>12</a:t>
          </a:r>
        </a:p>
      </dgm:t>
    </dgm:pt>
    <dgm:pt modelId="{26B6D2F2-88D7-423F-B975-5C32AC439A83}" type="parTrans" cxnId="{6C8B56C0-98AF-47F4-A1CC-B64621ACC6DA}">
      <dgm:prSet/>
      <dgm:spPr/>
      <dgm:t>
        <a:bodyPr/>
        <a:lstStyle/>
        <a:p>
          <a:endParaRPr lang="es-ES"/>
        </a:p>
      </dgm:t>
    </dgm:pt>
    <dgm:pt modelId="{D528D9FA-3776-44BE-ABA5-4BB5E0895D76}" type="sibTrans" cxnId="{6C8B56C0-98AF-47F4-A1CC-B64621ACC6DA}">
      <dgm:prSet/>
      <dgm:spPr/>
      <dgm:t>
        <a:bodyPr/>
        <a:lstStyle/>
        <a:p>
          <a:endParaRPr lang="es-ES"/>
        </a:p>
      </dgm:t>
    </dgm:pt>
    <dgm:pt modelId="{974DDBA8-0838-47E0-9653-A815B9D87F36}" type="pres">
      <dgm:prSet presAssocID="{1804B0F6-B8B0-4FC4-B8FF-63FB49F59AEF}" presName="hierChild1" presStyleCnt="0">
        <dgm:presLayoutVars>
          <dgm:chPref val="1"/>
          <dgm:dir/>
          <dgm:animOne val="branch"/>
          <dgm:animLvl val="lvl"/>
          <dgm:resizeHandles/>
        </dgm:presLayoutVars>
      </dgm:prSet>
      <dgm:spPr/>
      <dgm:t>
        <a:bodyPr/>
        <a:lstStyle/>
        <a:p>
          <a:endParaRPr lang="es-ES"/>
        </a:p>
      </dgm:t>
    </dgm:pt>
    <dgm:pt modelId="{3BBA0231-9BCF-4B71-AC8D-AEADC98B06DC}" type="pres">
      <dgm:prSet presAssocID="{59106C5D-ADB9-40A2-B8F9-738BBDD3E02C}" presName="hierRoot1" presStyleCnt="0"/>
      <dgm:spPr/>
    </dgm:pt>
    <dgm:pt modelId="{377769F3-E34B-447A-838D-BC36F515B3AC}" type="pres">
      <dgm:prSet presAssocID="{59106C5D-ADB9-40A2-B8F9-738BBDD3E02C}" presName="composite" presStyleCnt="0"/>
      <dgm:spPr/>
    </dgm:pt>
    <dgm:pt modelId="{22BB603D-7494-40C9-945A-79E57A51DDD7}" type="pres">
      <dgm:prSet presAssocID="{59106C5D-ADB9-40A2-B8F9-738BBDD3E02C}" presName="background" presStyleLbl="node0" presStyleIdx="0" presStyleCnt="1"/>
      <dgm:spPr/>
    </dgm:pt>
    <dgm:pt modelId="{E31D8FFA-E259-482E-AAC4-88E96D91D25A}" type="pres">
      <dgm:prSet presAssocID="{59106C5D-ADB9-40A2-B8F9-738BBDD3E02C}" presName="text" presStyleLbl="fgAcc0" presStyleIdx="0" presStyleCnt="1" custLinFactNeighborX="2280" custLinFactNeighborY="-1796">
        <dgm:presLayoutVars>
          <dgm:chPref val="3"/>
        </dgm:presLayoutVars>
      </dgm:prSet>
      <dgm:spPr/>
      <dgm:t>
        <a:bodyPr/>
        <a:lstStyle/>
        <a:p>
          <a:endParaRPr lang="es-ES"/>
        </a:p>
      </dgm:t>
    </dgm:pt>
    <dgm:pt modelId="{58A470D3-6306-4DCB-B6D9-DAD4334CB358}" type="pres">
      <dgm:prSet presAssocID="{59106C5D-ADB9-40A2-B8F9-738BBDD3E02C}" presName="hierChild2" presStyleCnt="0"/>
      <dgm:spPr/>
    </dgm:pt>
    <dgm:pt modelId="{FFAB9416-2A17-4009-8449-8C15ADD10264}" type="pres">
      <dgm:prSet presAssocID="{0B1169C1-D9C7-4935-8869-9D7F483D56F1}" presName="Name10" presStyleLbl="parChTrans1D2" presStyleIdx="0" presStyleCnt="2"/>
      <dgm:spPr/>
      <dgm:t>
        <a:bodyPr/>
        <a:lstStyle/>
        <a:p>
          <a:endParaRPr lang="es-ES"/>
        </a:p>
      </dgm:t>
    </dgm:pt>
    <dgm:pt modelId="{76703352-3112-4BAA-87A9-6067BC586208}" type="pres">
      <dgm:prSet presAssocID="{379F9C15-441A-4AB8-8297-F52AB3D7C089}" presName="hierRoot2" presStyleCnt="0"/>
      <dgm:spPr/>
    </dgm:pt>
    <dgm:pt modelId="{E934E4B8-6D71-460F-A95A-11CA9AED064F}" type="pres">
      <dgm:prSet presAssocID="{379F9C15-441A-4AB8-8297-F52AB3D7C089}" presName="composite2" presStyleCnt="0"/>
      <dgm:spPr/>
    </dgm:pt>
    <dgm:pt modelId="{2BC3E55C-41F5-41B9-AB65-FE3BDEEC0E94}" type="pres">
      <dgm:prSet presAssocID="{379F9C15-441A-4AB8-8297-F52AB3D7C089}" presName="background2" presStyleLbl="node2" presStyleIdx="0" presStyleCnt="2"/>
      <dgm:spPr/>
    </dgm:pt>
    <dgm:pt modelId="{63FDA815-0E88-4030-8761-9784045AAD63}" type="pres">
      <dgm:prSet presAssocID="{379F9C15-441A-4AB8-8297-F52AB3D7C089}" presName="text2" presStyleLbl="fgAcc2" presStyleIdx="0" presStyleCnt="2">
        <dgm:presLayoutVars>
          <dgm:chPref val="3"/>
        </dgm:presLayoutVars>
      </dgm:prSet>
      <dgm:spPr/>
      <dgm:t>
        <a:bodyPr/>
        <a:lstStyle/>
        <a:p>
          <a:endParaRPr lang="es-ES"/>
        </a:p>
      </dgm:t>
    </dgm:pt>
    <dgm:pt modelId="{6D1B9441-5694-45A2-AF8E-5FADA052855B}" type="pres">
      <dgm:prSet presAssocID="{379F9C15-441A-4AB8-8297-F52AB3D7C089}" presName="hierChild3" presStyleCnt="0"/>
      <dgm:spPr/>
    </dgm:pt>
    <dgm:pt modelId="{48459FD8-B922-402B-B420-346920C349FA}" type="pres">
      <dgm:prSet presAssocID="{C545E123-4DF2-4E9B-A270-1257EE99C862}" presName="Name17" presStyleLbl="parChTrans1D3" presStyleIdx="0" presStyleCnt="2"/>
      <dgm:spPr/>
      <dgm:t>
        <a:bodyPr/>
        <a:lstStyle/>
        <a:p>
          <a:endParaRPr lang="es-ES"/>
        </a:p>
      </dgm:t>
    </dgm:pt>
    <dgm:pt modelId="{AA10C97F-6F5A-4D93-B796-975088B99FD3}" type="pres">
      <dgm:prSet presAssocID="{E7368123-8597-47D9-802C-50543DED0607}" presName="hierRoot3" presStyleCnt="0"/>
      <dgm:spPr/>
    </dgm:pt>
    <dgm:pt modelId="{2081C38F-EED3-40F0-8BDE-3F6342C9F2CD}" type="pres">
      <dgm:prSet presAssocID="{E7368123-8597-47D9-802C-50543DED0607}" presName="composite3" presStyleCnt="0"/>
      <dgm:spPr/>
    </dgm:pt>
    <dgm:pt modelId="{37AD5BF2-D02E-4190-B403-25E53F4915C9}" type="pres">
      <dgm:prSet presAssocID="{E7368123-8597-47D9-802C-50543DED0607}" presName="background3" presStyleLbl="node3" presStyleIdx="0" presStyleCnt="2"/>
      <dgm:spPr/>
    </dgm:pt>
    <dgm:pt modelId="{45B335A0-756C-4EC7-B9DA-12EC3DBB43E1}" type="pres">
      <dgm:prSet presAssocID="{E7368123-8597-47D9-802C-50543DED0607}" presName="text3" presStyleLbl="fgAcc3" presStyleIdx="0" presStyleCnt="2">
        <dgm:presLayoutVars>
          <dgm:chPref val="3"/>
        </dgm:presLayoutVars>
      </dgm:prSet>
      <dgm:spPr/>
      <dgm:t>
        <a:bodyPr/>
        <a:lstStyle/>
        <a:p>
          <a:endParaRPr lang="es-ES"/>
        </a:p>
      </dgm:t>
    </dgm:pt>
    <dgm:pt modelId="{1226B66C-44E9-4762-AF01-F6DE88398E04}" type="pres">
      <dgm:prSet presAssocID="{E7368123-8597-47D9-802C-50543DED0607}" presName="hierChild4" presStyleCnt="0"/>
      <dgm:spPr/>
    </dgm:pt>
    <dgm:pt modelId="{1683F197-B127-4177-A63E-383FEF22D092}" type="pres">
      <dgm:prSet presAssocID="{AF1E1091-2276-4258-9923-7F4614EACC4C}" presName="Name17" presStyleLbl="parChTrans1D3" presStyleIdx="1" presStyleCnt="2"/>
      <dgm:spPr/>
      <dgm:t>
        <a:bodyPr/>
        <a:lstStyle/>
        <a:p>
          <a:endParaRPr lang="es-ES"/>
        </a:p>
      </dgm:t>
    </dgm:pt>
    <dgm:pt modelId="{0E0CB180-A06D-4D52-B026-DF8E6F6EE6AB}" type="pres">
      <dgm:prSet presAssocID="{8346ED63-78A4-4A59-8A79-4EC5BBBB9251}" presName="hierRoot3" presStyleCnt="0"/>
      <dgm:spPr/>
    </dgm:pt>
    <dgm:pt modelId="{0B9678CB-9060-4DE2-A7BC-B49C4C745E46}" type="pres">
      <dgm:prSet presAssocID="{8346ED63-78A4-4A59-8A79-4EC5BBBB9251}" presName="composite3" presStyleCnt="0"/>
      <dgm:spPr/>
    </dgm:pt>
    <dgm:pt modelId="{46768432-B2D2-4697-A713-E3E60817DFE4}" type="pres">
      <dgm:prSet presAssocID="{8346ED63-78A4-4A59-8A79-4EC5BBBB9251}" presName="background3" presStyleLbl="node3" presStyleIdx="1" presStyleCnt="2"/>
      <dgm:spPr/>
    </dgm:pt>
    <dgm:pt modelId="{0D981B01-6359-46CD-B384-111C660F8089}" type="pres">
      <dgm:prSet presAssocID="{8346ED63-78A4-4A59-8A79-4EC5BBBB9251}" presName="text3" presStyleLbl="fgAcc3" presStyleIdx="1" presStyleCnt="2">
        <dgm:presLayoutVars>
          <dgm:chPref val="3"/>
        </dgm:presLayoutVars>
      </dgm:prSet>
      <dgm:spPr/>
      <dgm:t>
        <a:bodyPr/>
        <a:lstStyle/>
        <a:p>
          <a:endParaRPr lang="es-ES"/>
        </a:p>
      </dgm:t>
    </dgm:pt>
    <dgm:pt modelId="{2AAF51E6-F00D-4E2B-8F72-674D54330AB2}" type="pres">
      <dgm:prSet presAssocID="{8346ED63-78A4-4A59-8A79-4EC5BBBB9251}" presName="hierChild4" presStyleCnt="0"/>
      <dgm:spPr/>
    </dgm:pt>
    <dgm:pt modelId="{0242742D-4E95-4E00-94F6-DC2BD790E5D2}" type="pres">
      <dgm:prSet presAssocID="{26B6D2F2-88D7-423F-B975-5C32AC439A83}" presName="Name10" presStyleLbl="parChTrans1D2" presStyleIdx="1" presStyleCnt="2"/>
      <dgm:spPr/>
      <dgm:t>
        <a:bodyPr/>
        <a:lstStyle/>
        <a:p>
          <a:endParaRPr lang="es-ES"/>
        </a:p>
      </dgm:t>
    </dgm:pt>
    <dgm:pt modelId="{2F63B788-D065-4D8E-9368-CC5791BCBE70}" type="pres">
      <dgm:prSet presAssocID="{1BE9EEC5-9354-4F0D-8FDD-E9939341BBA0}" presName="hierRoot2" presStyleCnt="0"/>
      <dgm:spPr/>
    </dgm:pt>
    <dgm:pt modelId="{89D6CFFF-51C4-4F5E-84B6-8DE14860E61C}" type="pres">
      <dgm:prSet presAssocID="{1BE9EEC5-9354-4F0D-8FDD-E9939341BBA0}" presName="composite2" presStyleCnt="0"/>
      <dgm:spPr/>
    </dgm:pt>
    <dgm:pt modelId="{0643AEBF-55ED-4D99-B4C2-039175AB4B23}" type="pres">
      <dgm:prSet presAssocID="{1BE9EEC5-9354-4F0D-8FDD-E9939341BBA0}" presName="background2" presStyleLbl="node2" presStyleIdx="1" presStyleCnt="2"/>
      <dgm:spPr/>
    </dgm:pt>
    <dgm:pt modelId="{EE225A96-633A-423E-87D3-A9558EA0EF6E}" type="pres">
      <dgm:prSet presAssocID="{1BE9EEC5-9354-4F0D-8FDD-E9939341BBA0}" presName="text2" presStyleLbl="fgAcc2" presStyleIdx="1" presStyleCnt="2">
        <dgm:presLayoutVars>
          <dgm:chPref val="3"/>
        </dgm:presLayoutVars>
      </dgm:prSet>
      <dgm:spPr/>
      <dgm:t>
        <a:bodyPr/>
        <a:lstStyle/>
        <a:p>
          <a:endParaRPr lang="es-ES"/>
        </a:p>
      </dgm:t>
    </dgm:pt>
    <dgm:pt modelId="{6CB91373-D743-49B7-AB24-EA4371C8BCD5}" type="pres">
      <dgm:prSet presAssocID="{1BE9EEC5-9354-4F0D-8FDD-E9939341BBA0}" presName="hierChild3" presStyleCnt="0"/>
      <dgm:spPr/>
    </dgm:pt>
  </dgm:ptLst>
  <dgm:cxnLst>
    <dgm:cxn modelId="{24780E92-38BD-4273-9C53-C241F4628824}" type="presOf" srcId="{0B1169C1-D9C7-4935-8869-9D7F483D56F1}" destId="{FFAB9416-2A17-4009-8449-8C15ADD10264}" srcOrd="0" destOrd="0" presId="urn:microsoft.com/office/officeart/2005/8/layout/hierarchy1"/>
    <dgm:cxn modelId="{1026AAF8-E698-4F38-A182-A2C98F234D02}" type="presOf" srcId="{379F9C15-441A-4AB8-8297-F52AB3D7C089}" destId="{63FDA815-0E88-4030-8761-9784045AAD63}" srcOrd="0" destOrd="0" presId="urn:microsoft.com/office/officeart/2005/8/layout/hierarchy1"/>
    <dgm:cxn modelId="{3C349E12-C6E5-4516-BBC7-ACFC92E0C526}" type="presOf" srcId="{26B6D2F2-88D7-423F-B975-5C32AC439A83}" destId="{0242742D-4E95-4E00-94F6-DC2BD790E5D2}" srcOrd="0" destOrd="0" presId="urn:microsoft.com/office/officeart/2005/8/layout/hierarchy1"/>
    <dgm:cxn modelId="{0AB637D6-F6EA-4417-93BB-3D80D55F8AC0}" type="presOf" srcId="{59106C5D-ADB9-40A2-B8F9-738BBDD3E02C}" destId="{E31D8FFA-E259-482E-AAC4-88E96D91D25A}" srcOrd="0" destOrd="0" presId="urn:microsoft.com/office/officeart/2005/8/layout/hierarchy1"/>
    <dgm:cxn modelId="{F952B27C-8029-4690-B37E-6B91E2600219}" srcId="{59106C5D-ADB9-40A2-B8F9-738BBDD3E02C}" destId="{379F9C15-441A-4AB8-8297-F52AB3D7C089}" srcOrd="0" destOrd="0" parTransId="{0B1169C1-D9C7-4935-8869-9D7F483D56F1}" sibTransId="{2EFC5767-6D84-4D0D-AAA2-19F2896D42CD}"/>
    <dgm:cxn modelId="{5CD4904E-C2D3-45BC-B90C-C3DD9881FDE4}" type="presOf" srcId="{C545E123-4DF2-4E9B-A270-1257EE99C862}" destId="{48459FD8-B922-402B-B420-346920C349FA}" srcOrd="0" destOrd="0" presId="urn:microsoft.com/office/officeart/2005/8/layout/hierarchy1"/>
    <dgm:cxn modelId="{3857C38C-58D5-492E-BF5B-0AD6E6684B06}" type="presOf" srcId="{1BE9EEC5-9354-4F0D-8FDD-E9939341BBA0}" destId="{EE225A96-633A-423E-87D3-A9558EA0EF6E}" srcOrd="0" destOrd="0" presId="urn:microsoft.com/office/officeart/2005/8/layout/hierarchy1"/>
    <dgm:cxn modelId="{2E16B566-0F6A-40FF-944B-4DCC6698142F}" type="presOf" srcId="{8346ED63-78A4-4A59-8A79-4EC5BBBB9251}" destId="{0D981B01-6359-46CD-B384-111C660F8089}" srcOrd="0" destOrd="0" presId="urn:microsoft.com/office/officeart/2005/8/layout/hierarchy1"/>
    <dgm:cxn modelId="{EBD8A600-C369-4684-B3FF-ABA000D53DD4}" type="presOf" srcId="{1804B0F6-B8B0-4FC4-B8FF-63FB49F59AEF}" destId="{974DDBA8-0838-47E0-9653-A815B9D87F36}" srcOrd="0" destOrd="0" presId="urn:microsoft.com/office/officeart/2005/8/layout/hierarchy1"/>
    <dgm:cxn modelId="{2AD7B34B-416D-4B34-B1DE-FE7D37E25960}" srcId="{379F9C15-441A-4AB8-8297-F52AB3D7C089}" destId="{E7368123-8597-47D9-802C-50543DED0607}" srcOrd="0" destOrd="0" parTransId="{C545E123-4DF2-4E9B-A270-1257EE99C862}" sibTransId="{1A533B41-CC91-4DDF-83F1-7E2EA54EB93C}"/>
    <dgm:cxn modelId="{09BC9C4E-8417-4A93-BF65-81EB7F5055AD}" srcId="{1804B0F6-B8B0-4FC4-B8FF-63FB49F59AEF}" destId="{59106C5D-ADB9-40A2-B8F9-738BBDD3E02C}" srcOrd="0" destOrd="0" parTransId="{53EB38C0-05C3-49AA-87CD-7B216CD69B73}" sibTransId="{15D273CF-940F-41A8-BFAD-96FC37E26115}"/>
    <dgm:cxn modelId="{6C8B56C0-98AF-47F4-A1CC-B64621ACC6DA}" srcId="{59106C5D-ADB9-40A2-B8F9-738BBDD3E02C}" destId="{1BE9EEC5-9354-4F0D-8FDD-E9939341BBA0}" srcOrd="1" destOrd="0" parTransId="{26B6D2F2-88D7-423F-B975-5C32AC439A83}" sibTransId="{D528D9FA-3776-44BE-ABA5-4BB5E0895D76}"/>
    <dgm:cxn modelId="{0F72072A-4310-499C-B4F4-FFEB5C3C989A}" type="presOf" srcId="{AF1E1091-2276-4258-9923-7F4614EACC4C}" destId="{1683F197-B127-4177-A63E-383FEF22D092}" srcOrd="0" destOrd="0" presId="urn:microsoft.com/office/officeart/2005/8/layout/hierarchy1"/>
    <dgm:cxn modelId="{E7B7A2A8-1130-4927-AFB1-41CF5205B096}" srcId="{379F9C15-441A-4AB8-8297-F52AB3D7C089}" destId="{8346ED63-78A4-4A59-8A79-4EC5BBBB9251}" srcOrd="1" destOrd="0" parTransId="{AF1E1091-2276-4258-9923-7F4614EACC4C}" sibTransId="{4B45FF8C-9DD2-4288-BEB1-5E1D54F7FD4E}"/>
    <dgm:cxn modelId="{1C0C12BC-0691-45B0-BC76-E45A2FC7239B}" type="presOf" srcId="{E7368123-8597-47D9-802C-50543DED0607}" destId="{45B335A0-756C-4EC7-B9DA-12EC3DBB43E1}" srcOrd="0" destOrd="0" presId="urn:microsoft.com/office/officeart/2005/8/layout/hierarchy1"/>
    <dgm:cxn modelId="{0618A18B-D91A-4968-BE11-2B7DC4DC0302}" type="presParOf" srcId="{974DDBA8-0838-47E0-9653-A815B9D87F36}" destId="{3BBA0231-9BCF-4B71-AC8D-AEADC98B06DC}" srcOrd="0" destOrd="0" presId="urn:microsoft.com/office/officeart/2005/8/layout/hierarchy1"/>
    <dgm:cxn modelId="{590E73D6-E7E5-4913-AF7F-CC83A031FFFC}" type="presParOf" srcId="{3BBA0231-9BCF-4B71-AC8D-AEADC98B06DC}" destId="{377769F3-E34B-447A-838D-BC36F515B3AC}" srcOrd="0" destOrd="0" presId="urn:microsoft.com/office/officeart/2005/8/layout/hierarchy1"/>
    <dgm:cxn modelId="{95FAB92A-F161-41C2-AFC3-7C03CB4DFCFD}" type="presParOf" srcId="{377769F3-E34B-447A-838D-BC36F515B3AC}" destId="{22BB603D-7494-40C9-945A-79E57A51DDD7}" srcOrd="0" destOrd="0" presId="urn:microsoft.com/office/officeart/2005/8/layout/hierarchy1"/>
    <dgm:cxn modelId="{CBEB57B2-8C4C-46B9-8A97-47B6E3326133}" type="presParOf" srcId="{377769F3-E34B-447A-838D-BC36F515B3AC}" destId="{E31D8FFA-E259-482E-AAC4-88E96D91D25A}" srcOrd="1" destOrd="0" presId="urn:microsoft.com/office/officeart/2005/8/layout/hierarchy1"/>
    <dgm:cxn modelId="{2C305DB3-DA61-4326-9E0D-8930399DD828}" type="presParOf" srcId="{3BBA0231-9BCF-4B71-AC8D-AEADC98B06DC}" destId="{58A470D3-6306-4DCB-B6D9-DAD4334CB358}" srcOrd="1" destOrd="0" presId="urn:microsoft.com/office/officeart/2005/8/layout/hierarchy1"/>
    <dgm:cxn modelId="{DC52030F-3074-4A18-8EBB-B7FD9F9D081F}" type="presParOf" srcId="{58A470D3-6306-4DCB-B6D9-DAD4334CB358}" destId="{FFAB9416-2A17-4009-8449-8C15ADD10264}" srcOrd="0" destOrd="0" presId="urn:microsoft.com/office/officeart/2005/8/layout/hierarchy1"/>
    <dgm:cxn modelId="{573CC4E1-153D-468E-B58E-EB76AB026603}" type="presParOf" srcId="{58A470D3-6306-4DCB-B6D9-DAD4334CB358}" destId="{76703352-3112-4BAA-87A9-6067BC586208}" srcOrd="1" destOrd="0" presId="urn:microsoft.com/office/officeart/2005/8/layout/hierarchy1"/>
    <dgm:cxn modelId="{2F26B77B-58F6-4AF8-81AC-D7D3337E49F8}" type="presParOf" srcId="{76703352-3112-4BAA-87A9-6067BC586208}" destId="{E934E4B8-6D71-460F-A95A-11CA9AED064F}" srcOrd="0" destOrd="0" presId="urn:microsoft.com/office/officeart/2005/8/layout/hierarchy1"/>
    <dgm:cxn modelId="{8A718327-B609-4304-857D-B36B7ECC297F}" type="presParOf" srcId="{E934E4B8-6D71-460F-A95A-11CA9AED064F}" destId="{2BC3E55C-41F5-41B9-AB65-FE3BDEEC0E94}" srcOrd="0" destOrd="0" presId="urn:microsoft.com/office/officeart/2005/8/layout/hierarchy1"/>
    <dgm:cxn modelId="{82BD6D3B-3EA3-4C11-A75F-29220C3E9A05}" type="presParOf" srcId="{E934E4B8-6D71-460F-A95A-11CA9AED064F}" destId="{63FDA815-0E88-4030-8761-9784045AAD63}" srcOrd="1" destOrd="0" presId="urn:microsoft.com/office/officeart/2005/8/layout/hierarchy1"/>
    <dgm:cxn modelId="{B393CA94-A3ED-4CBE-898E-2C36D04557DC}" type="presParOf" srcId="{76703352-3112-4BAA-87A9-6067BC586208}" destId="{6D1B9441-5694-45A2-AF8E-5FADA052855B}" srcOrd="1" destOrd="0" presId="urn:microsoft.com/office/officeart/2005/8/layout/hierarchy1"/>
    <dgm:cxn modelId="{994D5070-84FE-4F02-BB68-266448D137A3}" type="presParOf" srcId="{6D1B9441-5694-45A2-AF8E-5FADA052855B}" destId="{48459FD8-B922-402B-B420-346920C349FA}" srcOrd="0" destOrd="0" presId="urn:microsoft.com/office/officeart/2005/8/layout/hierarchy1"/>
    <dgm:cxn modelId="{7D809194-D457-4D66-BD7D-62942E59F67B}" type="presParOf" srcId="{6D1B9441-5694-45A2-AF8E-5FADA052855B}" destId="{AA10C97F-6F5A-4D93-B796-975088B99FD3}" srcOrd="1" destOrd="0" presId="urn:microsoft.com/office/officeart/2005/8/layout/hierarchy1"/>
    <dgm:cxn modelId="{19EA50C6-E992-4497-8A97-EB9BD1326322}" type="presParOf" srcId="{AA10C97F-6F5A-4D93-B796-975088B99FD3}" destId="{2081C38F-EED3-40F0-8BDE-3F6342C9F2CD}" srcOrd="0" destOrd="0" presId="urn:microsoft.com/office/officeart/2005/8/layout/hierarchy1"/>
    <dgm:cxn modelId="{F9F459BF-A62F-4232-B28C-2D13A53120D7}" type="presParOf" srcId="{2081C38F-EED3-40F0-8BDE-3F6342C9F2CD}" destId="{37AD5BF2-D02E-4190-B403-25E53F4915C9}" srcOrd="0" destOrd="0" presId="urn:microsoft.com/office/officeart/2005/8/layout/hierarchy1"/>
    <dgm:cxn modelId="{891DF82D-1C55-4223-9416-C32E5863BCE5}" type="presParOf" srcId="{2081C38F-EED3-40F0-8BDE-3F6342C9F2CD}" destId="{45B335A0-756C-4EC7-B9DA-12EC3DBB43E1}" srcOrd="1" destOrd="0" presId="urn:microsoft.com/office/officeart/2005/8/layout/hierarchy1"/>
    <dgm:cxn modelId="{E4040FC7-70CB-411E-A027-0B0ACE361BA8}" type="presParOf" srcId="{AA10C97F-6F5A-4D93-B796-975088B99FD3}" destId="{1226B66C-44E9-4762-AF01-F6DE88398E04}" srcOrd="1" destOrd="0" presId="urn:microsoft.com/office/officeart/2005/8/layout/hierarchy1"/>
    <dgm:cxn modelId="{ED125FBC-FDFE-459E-9E78-A0B21CF193D3}" type="presParOf" srcId="{6D1B9441-5694-45A2-AF8E-5FADA052855B}" destId="{1683F197-B127-4177-A63E-383FEF22D092}" srcOrd="2" destOrd="0" presId="urn:microsoft.com/office/officeart/2005/8/layout/hierarchy1"/>
    <dgm:cxn modelId="{54CBABC4-5667-4EC0-AA93-9E65910A418D}" type="presParOf" srcId="{6D1B9441-5694-45A2-AF8E-5FADA052855B}" destId="{0E0CB180-A06D-4D52-B026-DF8E6F6EE6AB}" srcOrd="3" destOrd="0" presId="urn:microsoft.com/office/officeart/2005/8/layout/hierarchy1"/>
    <dgm:cxn modelId="{F70590BD-AF13-4709-A501-45F1ED6B8C37}" type="presParOf" srcId="{0E0CB180-A06D-4D52-B026-DF8E6F6EE6AB}" destId="{0B9678CB-9060-4DE2-A7BC-B49C4C745E46}" srcOrd="0" destOrd="0" presId="urn:microsoft.com/office/officeart/2005/8/layout/hierarchy1"/>
    <dgm:cxn modelId="{A8387751-FF22-4F11-AE01-CB218C558A31}" type="presParOf" srcId="{0B9678CB-9060-4DE2-A7BC-B49C4C745E46}" destId="{46768432-B2D2-4697-A713-E3E60817DFE4}" srcOrd="0" destOrd="0" presId="urn:microsoft.com/office/officeart/2005/8/layout/hierarchy1"/>
    <dgm:cxn modelId="{CF55CB7E-1CD6-432F-A880-567F3B52D90E}" type="presParOf" srcId="{0B9678CB-9060-4DE2-A7BC-B49C4C745E46}" destId="{0D981B01-6359-46CD-B384-111C660F8089}" srcOrd="1" destOrd="0" presId="urn:microsoft.com/office/officeart/2005/8/layout/hierarchy1"/>
    <dgm:cxn modelId="{1869CDA7-07A0-44F1-8BDD-CBD11DFD4A76}" type="presParOf" srcId="{0E0CB180-A06D-4D52-B026-DF8E6F6EE6AB}" destId="{2AAF51E6-F00D-4E2B-8F72-674D54330AB2}" srcOrd="1" destOrd="0" presId="urn:microsoft.com/office/officeart/2005/8/layout/hierarchy1"/>
    <dgm:cxn modelId="{C7610015-C2D3-4B27-858D-1AC6737EEB12}" type="presParOf" srcId="{58A470D3-6306-4DCB-B6D9-DAD4334CB358}" destId="{0242742D-4E95-4E00-94F6-DC2BD790E5D2}" srcOrd="2" destOrd="0" presId="urn:microsoft.com/office/officeart/2005/8/layout/hierarchy1"/>
    <dgm:cxn modelId="{2F290DBE-EB2F-4B59-9F70-035679D74925}" type="presParOf" srcId="{58A470D3-6306-4DCB-B6D9-DAD4334CB358}" destId="{2F63B788-D065-4D8E-9368-CC5791BCBE70}" srcOrd="3" destOrd="0" presId="urn:microsoft.com/office/officeart/2005/8/layout/hierarchy1"/>
    <dgm:cxn modelId="{F27CAC8F-60DF-424F-8363-35DB75BEB424}" type="presParOf" srcId="{2F63B788-D065-4D8E-9368-CC5791BCBE70}" destId="{89D6CFFF-51C4-4F5E-84B6-8DE14860E61C}" srcOrd="0" destOrd="0" presId="urn:microsoft.com/office/officeart/2005/8/layout/hierarchy1"/>
    <dgm:cxn modelId="{6157DB22-FE2F-4B81-A8AC-46CC83725F67}" type="presParOf" srcId="{89D6CFFF-51C4-4F5E-84B6-8DE14860E61C}" destId="{0643AEBF-55ED-4D99-B4C2-039175AB4B23}" srcOrd="0" destOrd="0" presId="urn:microsoft.com/office/officeart/2005/8/layout/hierarchy1"/>
    <dgm:cxn modelId="{6BBEFE47-E3DC-4227-84A5-FF58CBFF6D48}" type="presParOf" srcId="{89D6CFFF-51C4-4F5E-84B6-8DE14860E61C}" destId="{EE225A96-633A-423E-87D3-A9558EA0EF6E}" srcOrd="1" destOrd="0" presId="urn:microsoft.com/office/officeart/2005/8/layout/hierarchy1"/>
    <dgm:cxn modelId="{44D4F158-24F8-46DE-A008-D81EE9AF8A18}" type="presParOf" srcId="{2F63B788-D065-4D8E-9368-CC5791BCBE70}" destId="{6CB91373-D743-49B7-AB24-EA4371C8BC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2742D-4E95-4E00-94F6-DC2BD790E5D2}">
      <dsp:nvSpPr>
        <dsp:cNvPr id="0" name=""/>
        <dsp:cNvSpPr/>
      </dsp:nvSpPr>
      <dsp:spPr>
        <a:xfrm>
          <a:off x="3031830" y="757908"/>
          <a:ext cx="714887" cy="367264"/>
        </a:xfrm>
        <a:custGeom>
          <a:avLst/>
          <a:gdLst/>
          <a:ahLst/>
          <a:cxnLst/>
          <a:rect l="0" t="0" r="0" b="0"/>
          <a:pathLst>
            <a:path>
              <a:moveTo>
                <a:pt x="0" y="0"/>
              </a:moveTo>
              <a:lnTo>
                <a:pt x="0" y="254694"/>
              </a:lnTo>
              <a:lnTo>
                <a:pt x="714887" y="254694"/>
              </a:lnTo>
              <a:lnTo>
                <a:pt x="714887" y="36726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83F197-B127-4177-A63E-383FEF22D092}">
      <dsp:nvSpPr>
        <dsp:cNvPr id="0" name=""/>
        <dsp:cNvSpPr/>
      </dsp:nvSpPr>
      <dsp:spPr>
        <a:xfrm>
          <a:off x="2261532" y="1896795"/>
          <a:ext cx="742592" cy="353406"/>
        </a:xfrm>
        <a:custGeom>
          <a:avLst/>
          <a:gdLst/>
          <a:ahLst/>
          <a:cxnLst/>
          <a:rect l="0" t="0" r="0" b="0"/>
          <a:pathLst>
            <a:path>
              <a:moveTo>
                <a:pt x="0" y="0"/>
              </a:moveTo>
              <a:lnTo>
                <a:pt x="0" y="240836"/>
              </a:lnTo>
              <a:lnTo>
                <a:pt x="742592" y="240836"/>
              </a:lnTo>
              <a:lnTo>
                <a:pt x="742592" y="3534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59FD8-B922-402B-B420-346920C349FA}">
      <dsp:nvSpPr>
        <dsp:cNvPr id="0" name=""/>
        <dsp:cNvSpPr/>
      </dsp:nvSpPr>
      <dsp:spPr>
        <a:xfrm>
          <a:off x="1518939" y="1896795"/>
          <a:ext cx="742592" cy="353406"/>
        </a:xfrm>
        <a:custGeom>
          <a:avLst/>
          <a:gdLst/>
          <a:ahLst/>
          <a:cxnLst/>
          <a:rect l="0" t="0" r="0" b="0"/>
          <a:pathLst>
            <a:path>
              <a:moveTo>
                <a:pt x="742592" y="0"/>
              </a:moveTo>
              <a:lnTo>
                <a:pt x="742592" y="240836"/>
              </a:lnTo>
              <a:lnTo>
                <a:pt x="0" y="240836"/>
              </a:lnTo>
              <a:lnTo>
                <a:pt x="0" y="3534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AB9416-2A17-4009-8449-8C15ADD10264}">
      <dsp:nvSpPr>
        <dsp:cNvPr id="0" name=""/>
        <dsp:cNvSpPr/>
      </dsp:nvSpPr>
      <dsp:spPr>
        <a:xfrm>
          <a:off x="2261532" y="757908"/>
          <a:ext cx="770298" cy="367264"/>
        </a:xfrm>
        <a:custGeom>
          <a:avLst/>
          <a:gdLst/>
          <a:ahLst/>
          <a:cxnLst/>
          <a:rect l="0" t="0" r="0" b="0"/>
          <a:pathLst>
            <a:path>
              <a:moveTo>
                <a:pt x="770298" y="0"/>
              </a:moveTo>
              <a:lnTo>
                <a:pt x="770298" y="254694"/>
              </a:lnTo>
              <a:lnTo>
                <a:pt x="0" y="254694"/>
              </a:lnTo>
              <a:lnTo>
                <a:pt x="0" y="36726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B603D-7494-40C9-945A-79E57A51DDD7}">
      <dsp:nvSpPr>
        <dsp:cNvPr id="0" name=""/>
        <dsp:cNvSpPr/>
      </dsp:nvSpPr>
      <dsp:spPr>
        <a:xfrm>
          <a:off x="2424254" y="-13712"/>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31D8FFA-E259-482E-AAC4-88E96D91D25A}">
      <dsp:nvSpPr>
        <dsp:cNvPr id="0" name=""/>
        <dsp:cNvSpPr/>
      </dsp:nvSpPr>
      <dsp:spPr>
        <a:xfrm>
          <a:off x="2559271" y="114553"/>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dirty="0"/>
            <a:t>12</a:t>
          </a:r>
        </a:p>
      </dsp:txBody>
      <dsp:txXfrm>
        <a:off x="2581871" y="137153"/>
        <a:ext cx="1169951" cy="726421"/>
      </dsp:txXfrm>
    </dsp:sp>
    <dsp:sp modelId="{2BC3E55C-41F5-41B9-AB65-FE3BDEEC0E94}">
      <dsp:nvSpPr>
        <dsp:cNvPr id="0" name=""/>
        <dsp:cNvSpPr/>
      </dsp:nvSpPr>
      <dsp:spPr>
        <a:xfrm>
          <a:off x="1653956" y="1125173"/>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3FDA815-0E88-4030-8761-9784045AAD63}">
      <dsp:nvSpPr>
        <dsp:cNvPr id="0" name=""/>
        <dsp:cNvSpPr/>
      </dsp:nvSpPr>
      <dsp:spPr>
        <a:xfrm>
          <a:off x="1788973" y="1253439"/>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4</a:t>
          </a:r>
        </a:p>
      </dsp:txBody>
      <dsp:txXfrm>
        <a:off x="1811573" y="1276039"/>
        <a:ext cx="1169951" cy="726421"/>
      </dsp:txXfrm>
    </dsp:sp>
    <dsp:sp modelId="{37AD5BF2-D02E-4190-B403-25E53F4915C9}">
      <dsp:nvSpPr>
        <dsp:cNvPr id="0" name=""/>
        <dsp:cNvSpPr/>
      </dsp:nvSpPr>
      <dsp:spPr>
        <a:xfrm>
          <a:off x="911363" y="2250201"/>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B335A0-756C-4EC7-B9DA-12EC3DBB43E1}">
      <dsp:nvSpPr>
        <dsp:cNvPr id="0" name=""/>
        <dsp:cNvSpPr/>
      </dsp:nvSpPr>
      <dsp:spPr>
        <a:xfrm>
          <a:off x="1046380" y="2378467"/>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3</a:t>
          </a:r>
        </a:p>
      </dsp:txBody>
      <dsp:txXfrm>
        <a:off x="1068980" y="2401067"/>
        <a:ext cx="1169951" cy="726421"/>
      </dsp:txXfrm>
    </dsp:sp>
    <dsp:sp modelId="{46768432-B2D2-4697-A713-E3E60817DFE4}">
      <dsp:nvSpPr>
        <dsp:cNvPr id="0" name=""/>
        <dsp:cNvSpPr/>
      </dsp:nvSpPr>
      <dsp:spPr>
        <a:xfrm>
          <a:off x="2396549" y="2250201"/>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D981B01-6359-46CD-B384-111C660F8089}">
      <dsp:nvSpPr>
        <dsp:cNvPr id="0" name=""/>
        <dsp:cNvSpPr/>
      </dsp:nvSpPr>
      <dsp:spPr>
        <a:xfrm>
          <a:off x="2531566" y="2378467"/>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5</a:t>
          </a:r>
        </a:p>
      </dsp:txBody>
      <dsp:txXfrm>
        <a:off x="2554166" y="2401067"/>
        <a:ext cx="1169951" cy="726421"/>
      </dsp:txXfrm>
    </dsp:sp>
    <dsp:sp modelId="{0643AEBF-55ED-4D99-B4C2-039175AB4B23}">
      <dsp:nvSpPr>
        <dsp:cNvPr id="0" name=""/>
        <dsp:cNvSpPr/>
      </dsp:nvSpPr>
      <dsp:spPr>
        <a:xfrm>
          <a:off x="3139142" y="1125173"/>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225A96-633A-423E-87D3-A9558EA0EF6E}">
      <dsp:nvSpPr>
        <dsp:cNvPr id="0" name=""/>
        <dsp:cNvSpPr/>
      </dsp:nvSpPr>
      <dsp:spPr>
        <a:xfrm>
          <a:off x="3274159" y="1253439"/>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16</a:t>
          </a:r>
        </a:p>
      </dsp:txBody>
      <dsp:txXfrm>
        <a:off x="3296759" y="1276039"/>
        <a:ext cx="1169951" cy="726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726E3-6AAB-48CC-AD03-78577A2094C5}">
      <dsp:nvSpPr>
        <dsp:cNvPr id="0" name=""/>
        <dsp:cNvSpPr/>
      </dsp:nvSpPr>
      <dsp:spPr>
        <a:xfrm rot="5400000">
          <a:off x="-130536" y="131921"/>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nodo1</a:t>
          </a:r>
        </a:p>
      </dsp:txBody>
      <dsp:txXfrm rot="-5400000">
        <a:off x="1" y="305970"/>
        <a:ext cx="609169" cy="261072"/>
      </dsp:txXfrm>
    </dsp:sp>
    <dsp:sp modelId="{E28A7E0C-392C-4358-9158-ED742898FCAD}">
      <dsp:nvSpPr>
        <dsp:cNvPr id="0" name=""/>
        <dsp:cNvSpPr/>
      </dsp:nvSpPr>
      <dsp:spPr>
        <a:xfrm rot="5400000">
          <a:off x="2676984" y="-2066430"/>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dirty="0"/>
            <a:t>proveedor 1</a:t>
          </a:r>
        </a:p>
      </dsp:txBody>
      <dsp:txXfrm rot="-5400000">
        <a:off x="609170" y="28997"/>
        <a:ext cx="4673674" cy="510431"/>
      </dsp:txXfrm>
    </dsp:sp>
    <dsp:sp modelId="{CE871FFF-D620-438E-826E-219C8A8EFF3D}">
      <dsp:nvSpPr>
        <dsp:cNvPr id="0" name=""/>
        <dsp:cNvSpPr/>
      </dsp:nvSpPr>
      <dsp:spPr>
        <a:xfrm rot="5400000">
          <a:off x="-130536" y="847841"/>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nodo2</a:t>
          </a:r>
        </a:p>
      </dsp:txBody>
      <dsp:txXfrm rot="-5400000">
        <a:off x="1" y="1021890"/>
        <a:ext cx="609169" cy="261072"/>
      </dsp:txXfrm>
    </dsp:sp>
    <dsp:sp modelId="{9410E7A6-7454-45D4-B95E-495633C00D70}">
      <dsp:nvSpPr>
        <dsp:cNvPr id="0" name=""/>
        <dsp:cNvSpPr/>
      </dsp:nvSpPr>
      <dsp:spPr>
        <a:xfrm rot="5400000">
          <a:off x="2676984" y="-1350510"/>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dirty="0"/>
            <a:t>proveedor 2</a:t>
          </a:r>
        </a:p>
      </dsp:txBody>
      <dsp:txXfrm rot="-5400000">
        <a:off x="609170" y="744917"/>
        <a:ext cx="4673674" cy="510431"/>
      </dsp:txXfrm>
    </dsp:sp>
    <dsp:sp modelId="{4336D689-8180-49D7-8C45-85F44B5DCD14}">
      <dsp:nvSpPr>
        <dsp:cNvPr id="0" name=""/>
        <dsp:cNvSpPr/>
      </dsp:nvSpPr>
      <dsp:spPr>
        <a:xfrm rot="5400000">
          <a:off x="-130536" y="1563760"/>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nodo3</a:t>
          </a:r>
        </a:p>
      </dsp:txBody>
      <dsp:txXfrm rot="-5400000">
        <a:off x="1" y="1737809"/>
        <a:ext cx="609169" cy="261072"/>
      </dsp:txXfrm>
    </dsp:sp>
    <dsp:sp modelId="{B5E61493-3EF5-4C05-B323-FBAB39E9C72C}">
      <dsp:nvSpPr>
        <dsp:cNvPr id="0" name=""/>
        <dsp:cNvSpPr/>
      </dsp:nvSpPr>
      <dsp:spPr>
        <a:xfrm rot="5400000">
          <a:off x="2676984" y="-634590"/>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a:t>proveedor 3</a:t>
          </a:r>
        </a:p>
      </dsp:txBody>
      <dsp:txXfrm rot="-5400000">
        <a:off x="609170" y="1460837"/>
        <a:ext cx="4673674" cy="510431"/>
      </dsp:txXfrm>
    </dsp:sp>
    <dsp:sp modelId="{F8A54F0E-4068-4F5E-935C-C9CC1ED7E99D}">
      <dsp:nvSpPr>
        <dsp:cNvPr id="0" name=""/>
        <dsp:cNvSpPr/>
      </dsp:nvSpPr>
      <dsp:spPr>
        <a:xfrm rot="5400000">
          <a:off x="-130536" y="2279680"/>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nodon</a:t>
          </a:r>
        </a:p>
      </dsp:txBody>
      <dsp:txXfrm rot="-5400000">
        <a:off x="1" y="2453729"/>
        <a:ext cx="609169" cy="261072"/>
      </dsp:txXfrm>
    </dsp:sp>
    <dsp:sp modelId="{14CFA789-1EFF-4A94-98A4-8C07CCB05891}">
      <dsp:nvSpPr>
        <dsp:cNvPr id="0" name=""/>
        <dsp:cNvSpPr/>
      </dsp:nvSpPr>
      <dsp:spPr>
        <a:xfrm rot="5400000">
          <a:off x="2676984" y="81328"/>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a:t>proveedor n</a:t>
          </a:r>
        </a:p>
      </dsp:txBody>
      <dsp:txXfrm rot="-5400000">
        <a:off x="609170" y="2176756"/>
        <a:ext cx="4673674" cy="510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2742D-4E95-4E00-94F6-DC2BD790E5D2}">
      <dsp:nvSpPr>
        <dsp:cNvPr id="0" name=""/>
        <dsp:cNvSpPr/>
      </dsp:nvSpPr>
      <dsp:spPr>
        <a:xfrm>
          <a:off x="3019854" y="923630"/>
          <a:ext cx="868743" cy="446306"/>
        </a:xfrm>
        <a:custGeom>
          <a:avLst/>
          <a:gdLst/>
          <a:ahLst/>
          <a:cxnLst/>
          <a:rect l="0" t="0" r="0" b="0"/>
          <a:pathLst>
            <a:path>
              <a:moveTo>
                <a:pt x="0" y="0"/>
              </a:moveTo>
              <a:lnTo>
                <a:pt x="0" y="309509"/>
              </a:lnTo>
              <a:lnTo>
                <a:pt x="868743" y="309509"/>
              </a:lnTo>
              <a:lnTo>
                <a:pt x="868743" y="446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83F197-B127-4177-A63E-383FEF22D092}">
      <dsp:nvSpPr>
        <dsp:cNvPr id="0" name=""/>
        <dsp:cNvSpPr/>
      </dsp:nvSpPr>
      <dsp:spPr>
        <a:xfrm>
          <a:off x="2083775" y="2307624"/>
          <a:ext cx="902411" cy="429465"/>
        </a:xfrm>
        <a:custGeom>
          <a:avLst/>
          <a:gdLst/>
          <a:ahLst/>
          <a:cxnLst/>
          <a:rect l="0" t="0" r="0" b="0"/>
          <a:pathLst>
            <a:path>
              <a:moveTo>
                <a:pt x="0" y="0"/>
              </a:moveTo>
              <a:lnTo>
                <a:pt x="0" y="292668"/>
              </a:lnTo>
              <a:lnTo>
                <a:pt x="902411" y="292668"/>
              </a:lnTo>
              <a:lnTo>
                <a:pt x="902411" y="42946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59FD8-B922-402B-B420-346920C349FA}">
      <dsp:nvSpPr>
        <dsp:cNvPr id="0" name=""/>
        <dsp:cNvSpPr/>
      </dsp:nvSpPr>
      <dsp:spPr>
        <a:xfrm>
          <a:off x="1181364" y="2307624"/>
          <a:ext cx="902411" cy="429465"/>
        </a:xfrm>
        <a:custGeom>
          <a:avLst/>
          <a:gdLst/>
          <a:ahLst/>
          <a:cxnLst/>
          <a:rect l="0" t="0" r="0" b="0"/>
          <a:pathLst>
            <a:path>
              <a:moveTo>
                <a:pt x="902411" y="0"/>
              </a:moveTo>
              <a:lnTo>
                <a:pt x="902411" y="292668"/>
              </a:lnTo>
              <a:lnTo>
                <a:pt x="0" y="292668"/>
              </a:lnTo>
              <a:lnTo>
                <a:pt x="0" y="42946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AB9416-2A17-4009-8449-8C15ADD10264}">
      <dsp:nvSpPr>
        <dsp:cNvPr id="0" name=""/>
        <dsp:cNvSpPr/>
      </dsp:nvSpPr>
      <dsp:spPr>
        <a:xfrm>
          <a:off x="2083775" y="923630"/>
          <a:ext cx="936079" cy="446306"/>
        </a:xfrm>
        <a:custGeom>
          <a:avLst/>
          <a:gdLst/>
          <a:ahLst/>
          <a:cxnLst/>
          <a:rect l="0" t="0" r="0" b="0"/>
          <a:pathLst>
            <a:path>
              <a:moveTo>
                <a:pt x="936079" y="0"/>
              </a:moveTo>
              <a:lnTo>
                <a:pt x="936079" y="309509"/>
              </a:lnTo>
              <a:lnTo>
                <a:pt x="0" y="309509"/>
              </a:lnTo>
              <a:lnTo>
                <a:pt x="0" y="446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B603D-7494-40C9-945A-79E57A51DDD7}">
      <dsp:nvSpPr>
        <dsp:cNvPr id="0" name=""/>
        <dsp:cNvSpPr/>
      </dsp:nvSpPr>
      <dsp:spPr>
        <a:xfrm>
          <a:off x="2281518" y="-14057"/>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31D8FFA-E259-482E-AAC4-88E96D91D25A}">
      <dsp:nvSpPr>
        <dsp:cNvPr id="0" name=""/>
        <dsp:cNvSpPr/>
      </dsp:nvSpPr>
      <dsp:spPr>
        <a:xfrm>
          <a:off x="2445593" y="141813"/>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10</a:t>
          </a:r>
        </a:p>
      </dsp:txBody>
      <dsp:txXfrm>
        <a:off x="2473057" y="169277"/>
        <a:ext cx="1421745" cy="882759"/>
      </dsp:txXfrm>
    </dsp:sp>
    <dsp:sp modelId="{2BC3E55C-41F5-41B9-AB65-FE3BDEEC0E94}">
      <dsp:nvSpPr>
        <dsp:cNvPr id="0" name=""/>
        <dsp:cNvSpPr/>
      </dsp:nvSpPr>
      <dsp:spPr>
        <a:xfrm>
          <a:off x="1345438" y="1369936"/>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3FDA815-0E88-4030-8761-9784045AAD63}">
      <dsp:nvSpPr>
        <dsp:cNvPr id="0" name=""/>
        <dsp:cNvSpPr/>
      </dsp:nvSpPr>
      <dsp:spPr>
        <a:xfrm>
          <a:off x="1509513" y="1525807"/>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4</a:t>
          </a:r>
        </a:p>
      </dsp:txBody>
      <dsp:txXfrm>
        <a:off x="1536977" y="1553271"/>
        <a:ext cx="1421745" cy="882759"/>
      </dsp:txXfrm>
    </dsp:sp>
    <dsp:sp modelId="{37AD5BF2-D02E-4190-B403-25E53F4915C9}">
      <dsp:nvSpPr>
        <dsp:cNvPr id="0" name=""/>
        <dsp:cNvSpPr/>
      </dsp:nvSpPr>
      <dsp:spPr>
        <a:xfrm>
          <a:off x="443027" y="2737089"/>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B335A0-756C-4EC7-B9DA-12EC3DBB43E1}">
      <dsp:nvSpPr>
        <dsp:cNvPr id="0" name=""/>
        <dsp:cNvSpPr/>
      </dsp:nvSpPr>
      <dsp:spPr>
        <a:xfrm>
          <a:off x="607102" y="2892961"/>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3</a:t>
          </a:r>
        </a:p>
      </dsp:txBody>
      <dsp:txXfrm>
        <a:off x="634566" y="2920425"/>
        <a:ext cx="1421745" cy="882759"/>
      </dsp:txXfrm>
    </dsp:sp>
    <dsp:sp modelId="{46768432-B2D2-4697-A713-E3E60817DFE4}">
      <dsp:nvSpPr>
        <dsp:cNvPr id="0" name=""/>
        <dsp:cNvSpPr/>
      </dsp:nvSpPr>
      <dsp:spPr>
        <a:xfrm>
          <a:off x="2247850" y="2737089"/>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D981B01-6359-46CD-B384-111C660F8089}">
      <dsp:nvSpPr>
        <dsp:cNvPr id="0" name=""/>
        <dsp:cNvSpPr/>
      </dsp:nvSpPr>
      <dsp:spPr>
        <a:xfrm>
          <a:off x="2411925" y="2892961"/>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5</a:t>
          </a:r>
        </a:p>
      </dsp:txBody>
      <dsp:txXfrm>
        <a:off x="2439389" y="2920425"/>
        <a:ext cx="1421745" cy="882759"/>
      </dsp:txXfrm>
    </dsp:sp>
    <dsp:sp modelId="{0643AEBF-55ED-4D99-B4C2-039175AB4B23}">
      <dsp:nvSpPr>
        <dsp:cNvPr id="0" name=""/>
        <dsp:cNvSpPr/>
      </dsp:nvSpPr>
      <dsp:spPr>
        <a:xfrm>
          <a:off x="3150261" y="1369936"/>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225A96-633A-423E-87D3-A9558EA0EF6E}">
      <dsp:nvSpPr>
        <dsp:cNvPr id="0" name=""/>
        <dsp:cNvSpPr/>
      </dsp:nvSpPr>
      <dsp:spPr>
        <a:xfrm>
          <a:off x="3314336" y="1525807"/>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12</a:t>
          </a:r>
        </a:p>
      </dsp:txBody>
      <dsp:txXfrm>
        <a:off x="3341800" y="1553271"/>
        <a:ext cx="1421745" cy="8827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5/27/2017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5/27/2017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5/27/2017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5/27/2017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5/27/2017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2653" y="2769322"/>
            <a:ext cx="9448800" cy="1825096"/>
          </a:xfrm>
        </p:spPr>
        <p:txBody>
          <a:bodyPr/>
          <a:lstStyle/>
          <a:p>
            <a:pPr algn="ctr"/>
            <a:r>
              <a:rPr lang="es-ES" b="1" dirty="0" smtClean="0"/>
              <a:t>Sistema </a:t>
            </a:r>
            <a:r>
              <a:rPr lang="es-ES" b="1" dirty="0"/>
              <a:t>De Inventario</a:t>
            </a:r>
            <a:r>
              <a:rPr lang="es-ES" dirty="0"/>
              <a:t/>
            </a:r>
            <a:br>
              <a:rPr lang="es-ES" dirty="0"/>
            </a:br>
            <a:endParaRPr lang="es-ES" dirty="0"/>
          </a:p>
        </p:txBody>
      </p:sp>
      <p:pic>
        <p:nvPicPr>
          <p:cNvPr id="1026" name="Picture 2" descr="Resultado de imagen para logo u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451" y="1789515"/>
            <a:ext cx="28575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003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674254"/>
            <a:ext cx="8610600" cy="1293028"/>
          </a:xfrm>
        </p:spPr>
        <p:txBody>
          <a:bodyPr/>
          <a:lstStyle/>
          <a:p>
            <a:r>
              <a:rPr lang="es-ES" b="1" dirty="0"/>
              <a:t>Estructura </a:t>
            </a:r>
            <a:r>
              <a:rPr lang="es-ES" b="1" dirty="0" smtClean="0"/>
              <a:t>producto</a:t>
            </a:r>
            <a:r>
              <a:rPr lang="es-ES" dirty="0"/>
              <a:t/>
            </a:r>
            <a:br>
              <a:rPr lang="es-ES" dirty="0"/>
            </a:br>
            <a:endParaRPr lang="es-ES" dirty="0"/>
          </a:p>
        </p:txBody>
      </p:sp>
      <p:sp>
        <p:nvSpPr>
          <p:cNvPr id="3" name="Marcador de contenido 2"/>
          <p:cNvSpPr>
            <a:spLocks noGrp="1"/>
          </p:cNvSpPr>
          <p:nvPr>
            <p:ph idx="1"/>
          </p:nvPr>
        </p:nvSpPr>
        <p:spPr>
          <a:xfrm>
            <a:off x="685800" y="1764406"/>
            <a:ext cx="10820400" cy="4454279"/>
          </a:xfrm>
        </p:spPr>
        <p:txBody>
          <a:bodyPr/>
          <a:lstStyle/>
          <a:p>
            <a:pPr algn="just"/>
            <a:r>
              <a:rPr lang="es-ES" dirty="0"/>
              <a:t>La estructura producto será un árbol binario, donde sus nodos se irán insertando de acuerdo a su código. Pueden ser nodos izquierdos o derechos según el valor absoluto de “</a:t>
            </a:r>
            <a:r>
              <a:rPr lang="es-ES" dirty="0" err="1"/>
              <a:t>código_producto</a:t>
            </a:r>
            <a:r>
              <a:rPr lang="es-ES" dirty="0"/>
              <a:t>”.</a:t>
            </a:r>
          </a:p>
          <a:p>
            <a:endParaRPr lang="es-ES" dirty="0"/>
          </a:p>
        </p:txBody>
      </p:sp>
      <p:graphicFrame>
        <p:nvGraphicFramePr>
          <p:cNvPr id="6" name="Diagrama 5"/>
          <p:cNvGraphicFramePr/>
          <p:nvPr>
            <p:extLst>
              <p:ext uri="{D42A27DB-BD31-4B8C-83A1-F6EECF244321}">
                <p14:modId xmlns:p14="http://schemas.microsoft.com/office/powerpoint/2010/main" val="3710313369"/>
              </p:ext>
            </p:extLst>
          </p:nvPr>
        </p:nvGraphicFramePr>
        <p:xfrm>
          <a:off x="5430524" y="3257123"/>
          <a:ext cx="5400675" cy="315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p:cNvSpPr txBox="1"/>
          <p:nvPr/>
        </p:nvSpPr>
        <p:spPr>
          <a:xfrm>
            <a:off x="907397" y="3237259"/>
            <a:ext cx="2897746" cy="3170099"/>
          </a:xfrm>
          <a:prstGeom prst="rect">
            <a:avLst/>
          </a:prstGeom>
          <a:noFill/>
        </p:spPr>
        <p:txBody>
          <a:bodyPr wrap="square" rtlCol="0">
            <a:spAutoFit/>
          </a:bodyPr>
          <a:lstStyle/>
          <a:p>
            <a:r>
              <a:rPr lang="es-ES" sz="2000" dirty="0"/>
              <a:t>Cada nodo contendrá los siguientes campos</a:t>
            </a:r>
            <a:r>
              <a:rPr lang="es-ES" sz="2000" dirty="0" smtClean="0"/>
              <a:t>:</a:t>
            </a:r>
          </a:p>
          <a:p>
            <a:endParaRPr lang="es-ES" sz="2000" dirty="0"/>
          </a:p>
          <a:p>
            <a:pPr marL="285750" lvl="0" indent="-285750">
              <a:buFont typeface="Arial" panose="020B0604020202020204" pitchFamily="34" charset="0"/>
              <a:buChar char="•"/>
            </a:pPr>
            <a:r>
              <a:rPr lang="es-ES" sz="2000" dirty="0"/>
              <a:t>Código producto </a:t>
            </a:r>
          </a:p>
          <a:p>
            <a:pPr marL="285750" lvl="0" indent="-285750">
              <a:buFont typeface="Arial" panose="020B0604020202020204" pitchFamily="34" charset="0"/>
              <a:buChar char="•"/>
            </a:pPr>
            <a:r>
              <a:rPr lang="es-ES" sz="2000" dirty="0"/>
              <a:t>Descripción</a:t>
            </a:r>
          </a:p>
          <a:p>
            <a:pPr marL="285750" lvl="0" indent="-285750">
              <a:buFont typeface="Arial" panose="020B0604020202020204" pitchFamily="34" charset="0"/>
              <a:buChar char="•"/>
            </a:pPr>
            <a:r>
              <a:rPr lang="es-ES" sz="2000" dirty="0"/>
              <a:t>Precio compra</a:t>
            </a:r>
          </a:p>
          <a:p>
            <a:pPr marL="285750" lvl="0" indent="-285750">
              <a:buFont typeface="Arial" panose="020B0604020202020204" pitchFamily="34" charset="0"/>
              <a:buChar char="•"/>
            </a:pPr>
            <a:r>
              <a:rPr lang="es-ES" sz="2000" dirty="0"/>
              <a:t>Precio venta</a:t>
            </a:r>
          </a:p>
          <a:p>
            <a:pPr marL="285750" lvl="0" indent="-285750">
              <a:buFont typeface="Arial" panose="020B0604020202020204" pitchFamily="34" charset="0"/>
              <a:buChar char="•"/>
            </a:pPr>
            <a:r>
              <a:rPr lang="es-ES" sz="2000" dirty="0"/>
              <a:t>Existencia</a:t>
            </a:r>
          </a:p>
          <a:p>
            <a:r>
              <a:rPr lang="es-ES" sz="2000" dirty="0"/>
              <a:t> </a:t>
            </a:r>
          </a:p>
        </p:txBody>
      </p:sp>
      <p:sp>
        <p:nvSpPr>
          <p:cNvPr id="9" name="Flecha derecha 8"/>
          <p:cNvSpPr/>
          <p:nvPr/>
        </p:nvSpPr>
        <p:spPr>
          <a:xfrm>
            <a:off x="4480144" y="3878915"/>
            <a:ext cx="705302" cy="162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321173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 calcmode="lin" valueType="num">
                                      <p:cBhvr additive="base">
                                        <p:cTn id="32"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 calcmode="lin" valueType="num">
                                      <p:cBhvr additive="base">
                                        <p:cTn id="38"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 calcmode="lin" valueType="num">
                                      <p:cBhvr additive="base">
                                        <p:cTn id="44"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 calcmode="lin" valueType="num">
                                      <p:cBhvr additive="base">
                                        <p:cTn id="50"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6" grpId="0">
        <p:bldAsOne/>
      </p:bldGraphic>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a:t>
            </a:r>
            <a:r>
              <a:rPr lang="es-ES" b="1" dirty="0" smtClean="0"/>
              <a:t>proveedores</a:t>
            </a:r>
            <a:r>
              <a:rPr lang="es-ES" dirty="0"/>
              <a:t/>
            </a:r>
            <a:br>
              <a:rPr lang="es-ES" dirty="0"/>
            </a:br>
            <a:endParaRPr lang="es-ES" dirty="0"/>
          </a:p>
        </p:txBody>
      </p:sp>
      <p:sp>
        <p:nvSpPr>
          <p:cNvPr id="3" name="Marcador de contenido 2"/>
          <p:cNvSpPr>
            <a:spLocks noGrp="1"/>
          </p:cNvSpPr>
          <p:nvPr>
            <p:ph idx="1"/>
          </p:nvPr>
        </p:nvSpPr>
        <p:spPr>
          <a:xfrm>
            <a:off x="685800" y="1795315"/>
            <a:ext cx="10820400" cy="4024125"/>
          </a:xfrm>
        </p:spPr>
        <p:txBody>
          <a:bodyPr/>
          <a:lstStyle/>
          <a:p>
            <a:pPr algn="just"/>
            <a:r>
              <a:rPr lang="es-ES" dirty="0"/>
              <a:t>La estructura proveedores será una lista enlazada, donde cada nodo contendrá información de los proveedores, teniendo en cuenta que la lista será ordenada según la participación del proveedores dentro de la empresa. Si es el proveedor que más aporta será el primero en la lista.(utilizaremos un árbol de decisión, evaluara los atributos del proveedor)</a:t>
            </a:r>
          </a:p>
        </p:txBody>
      </p:sp>
      <p:graphicFrame>
        <p:nvGraphicFramePr>
          <p:cNvPr id="4" name="Diagrama 3"/>
          <p:cNvGraphicFramePr/>
          <p:nvPr>
            <p:extLst>
              <p:ext uri="{D42A27DB-BD31-4B8C-83A1-F6EECF244321}">
                <p14:modId xmlns:p14="http://schemas.microsoft.com/office/powerpoint/2010/main" val="3555676444"/>
              </p:ext>
            </p:extLst>
          </p:nvPr>
        </p:nvGraphicFramePr>
        <p:xfrm>
          <a:off x="5700980" y="3567448"/>
          <a:ext cx="5310457" cy="3020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a:off x="685800" y="4277605"/>
            <a:ext cx="2949262" cy="2031325"/>
          </a:xfrm>
          <a:prstGeom prst="rect">
            <a:avLst/>
          </a:prstGeom>
          <a:noFill/>
        </p:spPr>
        <p:txBody>
          <a:bodyPr wrap="square" rtlCol="0">
            <a:spAutoFit/>
          </a:bodyPr>
          <a:lstStyle/>
          <a:p>
            <a:r>
              <a:rPr lang="es-ES" dirty="0"/>
              <a:t>La información de cada nodo:</a:t>
            </a:r>
          </a:p>
          <a:p>
            <a:pPr marL="285750" lvl="0" indent="-285750">
              <a:buFont typeface="Arial" panose="020B0604020202020204" pitchFamily="34" charset="0"/>
              <a:buChar char="•"/>
            </a:pPr>
            <a:r>
              <a:rPr lang="es-ES" dirty="0"/>
              <a:t>Nombre del proveedor</a:t>
            </a:r>
          </a:p>
          <a:p>
            <a:pPr marL="285750" lvl="0" indent="-285750">
              <a:buFont typeface="Arial" panose="020B0604020202020204" pitchFamily="34" charset="0"/>
              <a:buChar char="•"/>
            </a:pPr>
            <a:r>
              <a:rPr lang="es-ES" dirty="0"/>
              <a:t>Dirección</a:t>
            </a:r>
          </a:p>
          <a:p>
            <a:pPr marL="285750" lvl="0" indent="-285750">
              <a:buFont typeface="Arial" panose="020B0604020202020204" pitchFamily="34" charset="0"/>
              <a:buChar char="•"/>
            </a:pPr>
            <a:r>
              <a:rPr lang="es-ES" dirty="0"/>
              <a:t>Producto.</a:t>
            </a:r>
          </a:p>
          <a:p>
            <a:endParaRPr lang="es-ES" dirty="0"/>
          </a:p>
        </p:txBody>
      </p:sp>
      <p:sp>
        <p:nvSpPr>
          <p:cNvPr id="6" name="Flecha derecha 5"/>
          <p:cNvSpPr/>
          <p:nvPr/>
        </p:nvSpPr>
        <p:spPr>
          <a:xfrm>
            <a:off x="4107421" y="4093671"/>
            <a:ext cx="489397" cy="1725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166334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 calcmode="lin" valueType="num">
                                      <p:cBhvr additive="base">
                                        <p:cTn id="3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1000"/>
                                        <p:tgtEl>
                                          <p:spTgt spid="5">
                                            <p:txEl>
                                              <p:pRg st="3" end="3"/>
                                            </p:txEl>
                                          </p:spTgt>
                                        </p:tgtEl>
                                      </p:cBhvr>
                                    </p:animEffect>
                                    <p:anim calcmode="lin" valueType="num">
                                      <p:cBhvr>
                                        <p:cTn id="3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clientes</a:t>
            </a:r>
            <a:r>
              <a:rPr lang="es-ES" dirty="0"/>
              <a:t/>
            </a:r>
            <a:br>
              <a:rPr lang="es-ES" dirty="0"/>
            </a:br>
            <a:endParaRPr lang="es-ES" dirty="0"/>
          </a:p>
        </p:txBody>
      </p:sp>
      <p:sp>
        <p:nvSpPr>
          <p:cNvPr id="3" name="Marcador de contenido 2"/>
          <p:cNvSpPr>
            <a:spLocks noGrp="1"/>
          </p:cNvSpPr>
          <p:nvPr>
            <p:ph idx="1"/>
          </p:nvPr>
        </p:nvSpPr>
        <p:spPr>
          <a:xfrm>
            <a:off x="1004551" y="1615011"/>
            <a:ext cx="6856927" cy="4024125"/>
          </a:xfrm>
        </p:spPr>
        <p:txBody>
          <a:bodyPr/>
          <a:lstStyle/>
          <a:p>
            <a:r>
              <a:rPr lang="es-ES" dirty="0"/>
              <a:t>La estructura clientes será un árbol binario, donde cada nodo contendrá información de los clientes:</a:t>
            </a:r>
          </a:p>
          <a:p>
            <a:pPr lvl="0"/>
            <a:r>
              <a:rPr lang="es-ES" dirty="0"/>
              <a:t>NIT</a:t>
            </a:r>
          </a:p>
          <a:p>
            <a:pPr lvl="0"/>
            <a:r>
              <a:rPr lang="es-ES" dirty="0"/>
              <a:t>Nombre</a:t>
            </a:r>
          </a:p>
          <a:p>
            <a:pPr lvl="0"/>
            <a:r>
              <a:rPr lang="es-ES" dirty="0" err="1"/>
              <a:t>Direccion</a:t>
            </a:r>
            <a:endParaRPr lang="es-ES" dirty="0"/>
          </a:p>
          <a:p>
            <a:endParaRPr lang="es-ES" dirty="0"/>
          </a:p>
        </p:txBody>
      </p:sp>
      <p:sp>
        <p:nvSpPr>
          <p:cNvPr id="5" name="Lágrima 4"/>
          <p:cNvSpPr/>
          <p:nvPr/>
        </p:nvSpPr>
        <p:spPr>
          <a:xfrm>
            <a:off x="0" y="4206622"/>
            <a:ext cx="3284112" cy="2438877"/>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Para ordenarlos dentro del árbol se les asignara un ID de registro aleatorio.</a:t>
            </a:r>
            <a:endParaRPr lang="es-ES" dirty="0"/>
          </a:p>
        </p:txBody>
      </p:sp>
      <p:graphicFrame>
        <p:nvGraphicFramePr>
          <p:cNvPr id="6" name="Diagrama 5"/>
          <p:cNvGraphicFramePr/>
          <p:nvPr>
            <p:extLst>
              <p:ext uri="{D42A27DB-BD31-4B8C-83A1-F6EECF244321}">
                <p14:modId xmlns:p14="http://schemas.microsoft.com/office/powerpoint/2010/main" val="805724874"/>
              </p:ext>
            </p:extLst>
          </p:nvPr>
        </p:nvGraphicFramePr>
        <p:xfrm>
          <a:off x="5983460" y="2515852"/>
          <a:ext cx="5234037" cy="3833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echa derecha 6"/>
          <p:cNvSpPr/>
          <p:nvPr/>
        </p:nvSpPr>
        <p:spPr>
          <a:xfrm>
            <a:off x="4607952" y="3217908"/>
            <a:ext cx="708338" cy="242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970161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Graphic spid="6" grpId="0">
        <p:bldAsOne/>
      </p:bldGraphic>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ventas</a:t>
            </a:r>
            <a:r>
              <a:rPr lang="es-ES" dirty="0"/>
              <a:t/>
            </a:r>
            <a:br>
              <a:rPr lang="es-ES" dirty="0"/>
            </a:br>
            <a:endParaRPr lang="es-ES" dirty="0"/>
          </a:p>
        </p:txBody>
      </p:sp>
      <p:sp>
        <p:nvSpPr>
          <p:cNvPr id="3" name="Marcador de contenido 2"/>
          <p:cNvSpPr>
            <a:spLocks noGrp="1"/>
          </p:cNvSpPr>
          <p:nvPr>
            <p:ph idx="1"/>
          </p:nvPr>
        </p:nvSpPr>
        <p:spPr/>
        <p:txBody>
          <a:bodyPr>
            <a:normAutofit/>
          </a:bodyPr>
          <a:lstStyle/>
          <a:p>
            <a:pPr marL="0" indent="0">
              <a:buNone/>
            </a:pPr>
            <a:r>
              <a:rPr lang="es-ES" sz="2400" dirty="0"/>
              <a:t>La estructura ventas será la más amplia; contendrá la información del cliente y además presentara detalladamente los productos que dicho cliente adquiera. Será una lista enlazada y contendrá lo siguiente:</a:t>
            </a:r>
            <a:endParaRPr lang="es-ES" sz="2000" dirty="0"/>
          </a:p>
          <a:p>
            <a:pPr marL="0" indent="0">
              <a:buNone/>
            </a:pPr>
            <a:endParaRPr lang="es-ES" dirty="0"/>
          </a:p>
        </p:txBody>
      </p:sp>
      <p:sp>
        <p:nvSpPr>
          <p:cNvPr id="5" name="Cheurón 4"/>
          <p:cNvSpPr/>
          <p:nvPr/>
        </p:nvSpPr>
        <p:spPr>
          <a:xfrm>
            <a:off x="66004" y="3747752"/>
            <a:ext cx="3192350" cy="17765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dirty="0"/>
              <a:t>Cliente</a:t>
            </a:r>
            <a:endParaRPr lang="es-ES" sz="1600" dirty="0"/>
          </a:p>
          <a:p>
            <a:pPr lvl="1"/>
            <a:r>
              <a:rPr lang="es-ES" sz="1400" dirty="0"/>
              <a:t>NIT</a:t>
            </a:r>
          </a:p>
          <a:p>
            <a:pPr lvl="1"/>
            <a:r>
              <a:rPr lang="es-ES" sz="1400" dirty="0"/>
              <a:t>Nombre</a:t>
            </a:r>
          </a:p>
          <a:p>
            <a:pPr lvl="1"/>
            <a:r>
              <a:rPr lang="es-ES" sz="1400" dirty="0"/>
              <a:t>Dirección</a:t>
            </a:r>
            <a:endParaRPr lang="es-ES" sz="1400" dirty="0"/>
          </a:p>
        </p:txBody>
      </p:sp>
      <p:sp>
        <p:nvSpPr>
          <p:cNvPr id="7" name="Cheurón 6"/>
          <p:cNvSpPr/>
          <p:nvPr/>
        </p:nvSpPr>
        <p:spPr>
          <a:xfrm>
            <a:off x="2503867" y="3761434"/>
            <a:ext cx="3904445" cy="17679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2000" dirty="0"/>
              <a:t>Productos (será un vector )</a:t>
            </a:r>
            <a:endParaRPr lang="es-ES" dirty="0"/>
          </a:p>
          <a:p>
            <a:pPr lvl="1"/>
            <a:r>
              <a:rPr lang="es-ES" sz="1600" dirty="0"/>
              <a:t>Código producto</a:t>
            </a:r>
          </a:p>
          <a:p>
            <a:pPr lvl="1"/>
            <a:r>
              <a:rPr lang="es-ES" sz="1600" dirty="0"/>
              <a:t>Cantidad</a:t>
            </a:r>
          </a:p>
          <a:p>
            <a:pPr lvl="1"/>
            <a:r>
              <a:rPr lang="es-ES" sz="1600" dirty="0"/>
              <a:t>Sub total</a:t>
            </a:r>
            <a:endParaRPr lang="es-ES" sz="1600" dirty="0"/>
          </a:p>
        </p:txBody>
      </p:sp>
      <p:sp>
        <p:nvSpPr>
          <p:cNvPr id="8" name="Cheurón 7"/>
          <p:cNvSpPr/>
          <p:nvPr/>
        </p:nvSpPr>
        <p:spPr>
          <a:xfrm>
            <a:off x="5670995" y="3751836"/>
            <a:ext cx="2648755" cy="17724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Total a pagar</a:t>
            </a:r>
            <a:endParaRPr lang="es-ES" dirty="0">
              <a:solidFill>
                <a:schemeClr val="tx1"/>
              </a:solidFill>
            </a:endParaRPr>
          </a:p>
        </p:txBody>
      </p:sp>
      <p:sp>
        <p:nvSpPr>
          <p:cNvPr id="9" name="Cheurón 8"/>
          <p:cNvSpPr/>
          <p:nvPr/>
        </p:nvSpPr>
        <p:spPr>
          <a:xfrm>
            <a:off x="7521259" y="3746746"/>
            <a:ext cx="2653048" cy="17724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400" dirty="0"/>
              <a:t>Efectivo</a:t>
            </a:r>
            <a:endParaRPr lang="es-ES" sz="1200" dirty="0"/>
          </a:p>
        </p:txBody>
      </p:sp>
      <p:sp>
        <p:nvSpPr>
          <p:cNvPr id="10" name="Cheurón 9"/>
          <p:cNvSpPr/>
          <p:nvPr/>
        </p:nvSpPr>
        <p:spPr>
          <a:xfrm>
            <a:off x="9478854" y="3751836"/>
            <a:ext cx="2648756" cy="17724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400" dirty="0"/>
              <a:t>cambio</a:t>
            </a:r>
            <a:endParaRPr lang="es-ES" sz="1200" dirty="0"/>
          </a:p>
        </p:txBody>
      </p:sp>
    </p:spTree>
    <p:extLst>
      <p:ext uri="{BB962C8B-B14F-4D97-AF65-F5344CB8AC3E}">
        <p14:creationId xmlns:p14="http://schemas.microsoft.com/office/powerpoint/2010/main" val="3604149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53932" y="419862"/>
            <a:ext cx="8610600" cy="1293028"/>
          </a:xfrm>
        </p:spPr>
        <p:txBody>
          <a:bodyPr/>
          <a:lstStyle/>
          <a:p>
            <a:r>
              <a:rPr lang="es-ES" b="1" dirty="0" smtClean="0"/>
              <a:t>CARACTERISTICAS</a:t>
            </a:r>
            <a:endParaRPr lang="es-ES" b="1" dirty="0"/>
          </a:p>
        </p:txBody>
      </p:sp>
      <p:sp>
        <p:nvSpPr>
          <p:cNvPr id="3" name="Marcador de contenido 2"/>
          <p:cNvSpPr>
            <a:spLocks noGrp="1"/>
          </p:cNvSpPr>
          <p:nvPr>
            <p:ph idx="1"/>
          </p:nvPr>
        </p:nvSpPr>
        <p:spPr>
          <a:xfrm>
            <a:off x="685800" y="1712890"/>
            <a:ext cx="10820400" cy="4958366"/>
          </a:xfrm>
        </p:spPr>
        <p:txBody>
          <a:bodyPr>
            <a:noAutofit/>
          </a:bodyPr>
          <a:lstStyle/>
          <a:p>
            <a:r>
              <a:rPr lang="es-ES" sz="2800" dirty="0"/>
              <a:t>Como usuario necesito iniciar el programa y que muestre un </a:t>
            </a:r>
            <a:r>
              <a:rPr lang="es-ES" sz="2800" dirty="0" smtClean="0"/>
              <a:t>menú.</a:t>
            </a:r>
            <a:endParaRPr lang="es-ES" sz="2800" dirty="0"/>
          </a:p>
          <a:p>
            <a:r>
              <a:rPr lang="es-ES" sz="2800" dirty="0"/>
              <a:t>Como usuario necesito tener la opción de ingresar </a:t>
            </a:r>
            <a:r>
              <a:rPr lang="es-ES" sz="2800" dirty="0" smtClean="0"/>
              <a:t>clientes.</a:t>
            </a:r>
            <a:endParaRPr lang="es-ES" sz="2800" dirty="0"/>
          </a:p>
          <a:p>
            <a:r>
              <a:rPr lang="es-ES" sz="2800" dirty="0"/>
              <a:t>Como usuario necesito tener una opción para visualizar todos los clientes de mi </a:t>
            </a:r>
            <a:r>
              <a:rPr lang="es-ES" sz="2800" dirty="0" smtClean="0"/>
              <a:t>empresa.</a:t>
            </a:r>
            <a:endParaRPr lang="es-ES" sz="2800" dirty="0"/>
          </a:p>
          <a:p>
            <a:r>
              <a:rPr lang="es-ES" sz="2800" dirty="0"/>
              <a:t>Como usuario necesito una opción para registrar los </a:t>
            </a:r>
            <a:r>
              <a:rPr lang="es-ES" sz="2800" dirty="0" smtClean="0"/>
              <a:t>proveedores.</a:t>
            </a:r>
            <a:endParaRPr lang="es-ES" sz="2800" dirty="0"/>
          </a:p>
          <a:p>
            <a:r>
              <a:rPr lang="es-ES" sz="2800" dirty="0"/>
              <a:t>Como usuario necesito una opción para mostrar los </a:t>
            </a:r>
            <a:r>
              <a:rPr lang="es-ES" sz="2800" dirty="0" smtClean="0"/>
              <a:t>proveedores.</a:t>
            </a:r>
            <a:endParaRPr lang="es-ES" sz="2800" dirty="0"/>
          </a:p>
          <a:p>
            <a:r>
              <a:rPr lang="es-ES" sz="2800" dirty="0"/>
              <a:t>Como usuario necesito una opción para realizar una </a:t>
            </a:r>
            <a:r>
              <a:rPr lang="es-ES" sz="2800" dirty="0" smtClean="0"/>
              <a:t>venta.</a:t>
            </a:r>
            <a:endParaRPr lang="es-ES" sz="2800" dirty="0"/>
          </a:p>
          <a:p>
            <a:r>
              <a:rPr lang="es-ES" sz="2800" dirty="0"/>
              <a:t>Como usuario necesito la opción “mostrar ventas</a:t>
            </a:r>
            <a:r>
              <a:rPr lang="es-ES" sz="2800" dirty="0" smtClean="0"/>
              <a:t>”.</a:t>
            </a:r>
            <a:endParaRPr lang="es-ES" sz="2800" dirty="0"/>
          </a:p>
          <a:p>
            <a:r>
              <a:rPr lang="es-ES" sz="2800" dirty="0"/>
              <a:t>Como usuario requiero tener la opción de registrar productos</a:t>
            </a:r>
          </a:p>
          <a:p>
            <a:r>
              <a:rPr lang="es-ES" sz="2800" dirty="0"/>
              <a:t>Como usuario requiero una opción para listar mis productos</a:t>
            </a:r>
          </a:p>
          <a:p>
            <a:endParaRPr lang="es-ES" sz="2400" dirty="0"/>
          </a:p>
        </p:txBody>
      </p:sp>
    </p:spTree>
    <p:extLst>
      <p:ext uri="{BB962C8B-B14F-4D97-AF65-F5344CB8AC3E}">
        <p14:creationId xmlns:p14="http://schemas.microsoft.com/office/powerpoint/2010/main" val="39351941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35</TotalTime>
  <Words>337</Words>
  <Application>Microsoft Office PowerPoint</Application>
  <PresentationFormat>Panorámica</PresentationFormat>
  <Paragraphs>64</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Estela de condensación</vt:lpstr>
      <vt:lpstr>Sistema De Inventario </vt:lpstr>
      <vt:lpstr>Estructura producto </vt:lpstr>
      <vt:lpstr>Estructura proveedores </vt:lpstr>
      <vt:lpstr>Estructura clientes </vt:lpstr>
      <vt:lpstr>Estructura ventas </vt:lpstr>
      <vt:lpstr>CARACTERISTICAS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Inventario</dc:title>
  <dc:creator>Brenda</dc:creator>
  <cp:lastModifiedBy>Brenda</cp:lastModifiedBy>
  <cp:revision>4</cp:revision>
  <dcterms:created xsi:type="dcterms:W3CDTF">2017-05-27T17:42:45Z</dcterms:created>
  <dcterms:modified xsi:type="dcterms:W3CDTF">2017-05-27T18:18:05Z</dcterms:modified>
</cp:coreProperties>
</file>