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8" r:id="rId8"/>
    <p:sldId id="269" r:id="rId9"/>
    <p:sldId id="270" r:id="rId10"/>
    <p:sldId id="259" r:id="rId11"/>
    <p:sldId id="271" r:id="rId12"/>
    <p:sldId id="26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ui_rod_dallas@hot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aueb.gr/users/ion/data/enron-sp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lermorodriguez/tf-idf.git" TargetMode="External"/><Relationship Id="rId2" Type="http://schemas.openxmlformats.org/officeDocument/2006/relationships/hyperlink" Target="https://github.com/guillermorodriguez/nieve-bay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Information retrieval – CS-5364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35691"/>
          </a:xfrm>
        </p:spPr>
        <p:txBody>
          <a:bodyPr>
            <a:normAutofit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#3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</a:t>
            </a:r>
            <a:endParaRPr lang="en-US" dirty="0"/>
          </a:p>
          <a:p>
            <a:r>
              <a:rPr lang="en-US" dirty="0" smtClean="0"/>
              <a:t>Guillermo </a:t>
            </a:r>
            <a:r>
              <a:rPr lang="en-US" dirty="0" err="1" smtClean="0"/>
              <a:t>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141412" y="1809704"/>
            <a:ext cx="7628515" cy="4643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800" dirty="0" err="1"/>
              <a:t>def</a:t>
            </a:r>
            <a:r>
              <a:rPr lang="en-US" sz="800" dirty="0"/>
              <a:t> </a:t>
            </a:r>
            <a:r>
              <a:rPr lang="en-US" sz="800" dirty="0" err="1"/>
              <a:t>posteriorProbability</a:t>
            </a:r>
            <a:r>
              <a:rPr lang="en-US" sz="800" dirty="0"/>
              <a:t>(self, data, </a:t>
            </a:r>
            <a:r>
              <a:rPr lang="en-US" sz="800" dirty="0" err="1"/>
              <a:t>class_probability</a:t>
            </a:r>
            <a:r>
              <a:rPr lang="en-US" sz="800" dirty="0"/>
              <a:t>, spam, </a:t>
            </a:r>
            <a:r>
              <a:rPr lang="en-US" sz="800" dirty="0" err="1"/>
              <a:t>not_spam</a:t>
            </a:r>
            <a:r>
              <a:rPr lang="en-US" sz="800" dirty="0"/>
              <a:t>, other):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result = </a:t>
            </a:r>
            <a:r>
              <a:rPr lang="en-US" sz="800" dirty="0" smtClean="0"/>
              <a:t>{}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for key, value in </a:t>
            </a:r>
            <a:r>
              <a:rPr lang="en-US" sz="800" dirty="0" err="1"/>
              <a:t>data.items</a:t>
            </a:r>
            <a:r>
              <a:rPr lang="en-US" sz="800" dirty="0"/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denominator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if key in spam: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    denominator += spam[key]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if key in </a:t>
            </a:r>
            <a:r>
              <a:rPr lang="en-US" sz="800" dirty="0" err="1"/>
              <a:t>not_spam</a:t>
            </a:r>
            <a:r>
              <a:rPr lang="en-US" sz="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    denominator += </a:t>
            </a:r>
            <a:r>
              <a:rPr lang="en-US" sz="800" dirty="0" err="1"/>
              <a:t>not_spam</a:t>
            </a:r>
            <a:r>
              <a:rPr lang="en-US" sz="800" dirty="0"/>
              <a:t>[key]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if key in other: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    denominator += other[key]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denominator /= ( sum(</a:t>
            </a:r>
            <a:r>
              <a:rPr lang="en-US" sz="800" dirty="0" err="1"/>
              <a:t>spam.values</a:t>
            </a:r>
            <a:r>
              <a:rPr lang="en-US" sz="800" dirty="0"/>
              <a:t>()) + sum(</a:t>
            </a:r>
            <a:r>
              <a:rPr lang="en-US" sz="800" dirty="0" err="1"/>
              <a:t>not_spam.values</a:t>
            </a:r>
            <a:r>
              <a:rPr lang="en-US" sz="800" dirty="0"/>
              <a:t>()) + sum(</a:t>
            </a:r>
            <a:r>
              <a:rPr lang="en-US" sz="800" dirty="0" err="1"/>
              <a:t>other.values</a:t>
            </a:r>
            <a:r>
              <a:rPr lang="en-US" sz="800" dirty="0"/>
              <a:t>()) 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if denominator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    denominator = 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    result[key] = ( value * </a:t>
            </a:r>
            <a:r>
              <a:rPr lang="en-US" sz="800" dirty="0" err="1"/>
              <a:t>class_probability</a:t>
            </a:r>
            <a:r>
              <a:rPr lang="en-US" sz="800" dirty="0"/>
              <a:t> ) / denominator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800" dirty="0"/>
              <a:t>        return result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01681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</a:t>
            </a:r>
            <a:r>
              <a:rPr lang="en-US" dirty="0" err="1" smtClean="0"/>
              <a:t>nieve-bayes</a:t>
            </a:r>
            <a:r>
              <a:rPr lang="en-US" dirty="0" smtClean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81" y="2249488"/>
            <a:ext cx="582186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def</a:t>
            </a:r>
            <a:r>
              <a:rPr lang="en-US" dirty="0"/>
              <a:t> performance(self, </a:t>
            </a:r>
            <a:r>
              <a:rPr lang="en-US" dirty="0" err="1"/>
              <a:t>true_positive</a:t>
            </a:r>
            <a:r>
              <a:rPr lang="en-US" dirty="0"/>
              <a:t>, </a:t>
            </a:r>
            <a:r>
              <a:rPr lang="en-US" dirty="0" err="1"/>
              <a:t>false_positive</a:t>
            </a:r>
            <a:r>
              <a:rPr lang="en-US" dirty="0"/>
              <a:t>, </a:t>
            </a:r>
            <a:r>
              <a:rPr lang="en-US" dirty="0" err="1"/>
              <a:t>false_negative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    precision = </a:t>
            </a:r>
            <a:r>
              <a:rPr lang="en-US" dirty="0" err="1"/>
              <a:t>true_positive</a:t>
            </a:r>
            <a:r>
              <a:rPr lang="en-US" dirty="0"/>
              <a:t> / ( </a:t>
            </a:r>
            <a:r>
              <a:rPr lang="en-US" dirty="0" err="1"/>
              <a:t>true_positive</a:t>
            </a:r>
            <a:r>
              <a:rPr lang="en-US" dirty="0"/>
              <a:t> + </a:t>
            </a:r>
            <a:r>
              <a:rPr lang="en-US" dirty="0" err="1"/>
              <a:t>false_positive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        recall = </a:t>
            </a:r>
            <a:r>
              <a:rPr lang="en-US" dirty="0" err="1"/>
              <a:t>true_positive</a:t>
            </a:r>
            <a:r>
              <a:rPr lang="en-US" dirty="0"/>
              <a:t> / ( </a:t>
            </a:r>
            <a:r>
              <a:rPr lang="en-US" dirty="0" err="1"/>
              <a:t>true_positive</a:t>
            </a:r>
            <a:r>
              <a:rPr lang="en-US" dirty="0"/>
              <a:t> + </a:t>
            </a:r>
            <a:r>
              <a:rPr lang="en-US" dirty="0" err="1"/>
              <a:t>false_negative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f_measure</a:t>
            </a:r>
            <a:r>
              <a:rPr lang="en-US" dirty="0"/>
              <a:t> = 2 * precision * recall / ( precision + recall )</a:t>
            </a:r>
          </a:p>
          <a:p>
            <a:endParaRPr lang="en-US" dirty="0"/>
          </a:p>
          <a:p>
            <a:r>
              <a:rPr lang="en-US" dirty="0"/>
              <a:t>        return precision, recall, </a:t>
            </a:r>
            <a:r>
              <a:rPr lang="en-US"/>
              <a:t>f_measure</a:t>
            </a:r>
          </a:p>
        </p:txBody>
      </p:sp>
    </p:spTree>
    <p:extLst>
      <p:ext uri="{BB962C8B-B14F-4D97-AF65-F5344CB8AC3E}">
        <p14:creationId xmlns:p14="http://schemas.microsoft.com/office/powerpoint/2010/main" val="100920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Naïve-Bayes is a relatively simple algorithm to incorporate that can yield adequate results for a data set. </a:t>
            </a:r>
          </a:p>
          <a:p>
            <a:r>
              <a:rPr lang="en-US" dirty="0" smtClean="0"/>
              <a:t>Python lends itself well to supervised learning tasks such as Naïve-Bayes algorithms.</a:t>
            </a:r>
            <a:endParaRPr lang="en-US" dirty="0" smtClean="0"/>
          </a:p>
          <a:p>
            <a:r>
              <a:rPr lang="en-US" dirty="0" smtClean="0"/>
              <a:t>With the adoption of built in libraries and a programming construct such as Python it is possible to create small, but scalable solutions for information retrieval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is available for your use with no guarantees </a:t>
            </a:r>
          </a:p>
          <a:p>
            <a:endParaRPr lang="en-US" dirty="0"/>
          </a:p>
          <a:p>
            <a:r>
              <a:rPr lang="en-US" dirty="0" smtClean="0"/>
              <a:t>Please direct all questions to me via email at </a:t>
            </a:r>
            <a:r>
              <a:rPr lang="en-US" dirty="0" smtClean="0">
                <a:hlinkClick r:id="rId2"/>
              </a:rPr>
              <a:t>gui_rod_dallas@hotmail.com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provided by way of an Enron email archive 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was extracted from:</a:t>
            </a:r>
          </a:p>
          <a:p>
            <a:pPr lvl="1"/>
            <a:r>
              <a:rPr lang="en-US" dirty="0">
                <a:hlinkClick r:id="rId2"/>
              </a:rPr>
              <a:t>http://www2.aueb.gr/users/ion/data/enron-spam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Given the requirements set forth only the first data repository named ‘Enron1’ was utilized.</a:t>
            </a:r>
          </a:p>
          <a:p>
            <a:r>
              <a:rPr lang="en-US" dirty="0" smtClean="0"/>
              <a:t>Data classes included Spam, Not Spam, and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8956"/>
          </a:xfrm>
        </p:spPr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7474"/>
            <a:ext cx="9905999" cy="4890901"/>
          </a:xfrm>
        </p:spPr>
        <p:txBody>
          <a:bodyPr>
            <a:noAutofit/>
          </a:bodyPr>
          <a:lstStyle/>
          <a:p>
            <a:r>
              <a:rPr lang="en-US" dirty="0" smtClean="0"/>
              <a:t>Use the Python programming language</a:t>
            </a:r>
          </a:p>
          <a:p>
            <a:r>
              <a:rPr lang="en-US" dirty="0" smtClean="0"/>
              <a:t>Create a common class with methods to tokenize, stem, and lemmatize the data set</a:t>
            </a:r>
          </a:p>
          <a:p>
            <a:r>
              <a:rPr lang="en-US" dirty="0" smtClean="0"/>
              <a:t>Utilize the same common class for the </a:t>
            </a:r>
            <a:r>
              <a:rPr lang="en-US" dirty="0" err="1" smtClean="0"/>
              <a:t>nieve</a:t>
            </a:r>
            <a:r>
              <a:rPr lang="en-US" dirty="0" err="1" smtClean="0"/>
              <a:t>-bayes</a:t>
            </a:r>
            <a:r>
              <a:rPr lang="en-US" dirty="0" smtClean="0"/>
              <a:t> specific attribute components required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class to create the </a:t>
            </a:r>
            <a:r>
              <a:rPr lang="en-US" dirty="0" smtClean="0"/>
              <a:t>scatter plot of probabilities</a:t>
            </a:r>
            <a:endParaRPr lang="en-US" dirty="0" smtClean="0"/>
          </a:p>
          <a:p>
            <a:r>
              <a:rPr lang="en-US" dirty="0" smtClean="0"/>
              <a:t>Use Python libraries for needed functionality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93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code was </a:t>
            </a:r>
            <a:r>
              <a:rPr lang="en-US" dirty="0" err="1" smtClean="0"/>
              <a:t>commited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 and may be accessed via the URL: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github.com/guillermorodriguez/nieve-bayes</a:t>
            </a:r>
            <a:endParaRPr lang="en-US" dirty="0" smtClean="0"/>
          </a:p>
          <a:p>
            <a:r>
              <a:rPr lang="en-US" dirty="0" smtClean="0"/>
              <a:t>You may clone the repository locally with </a:t>
            </a:r>
            <a:r>
              <a:rPr lang="en-US" dirty="0" err="1" smtClean="0"/>
              <a:t>git</a:t>
            </a:r>
            <a:r>
              <a:rPr lang="en-US" dirty="0" smtClean="0"/>
              <a:t> by using the command: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github.com/guillermorodriguez/nieve-bayes.git</a:t>
            </a:r>
            <a:endParaRPr lang="en-US" dirty="0" smtClean="0"/>
          </a:p>
          <a:p>
            <a:pPr lvl="1"/>
            <a:r>
              <a:rPr lang="en-US" dirty="0" smtClean="0"/>
              <a:t>The repository is accessible to anybody to view, add or modify</a:t>
            </a:r>
          </a:p>
          <a:p>
            <a:r>
              <a:rPr lang="en-US" dirty="0" smtClean="0"/>
              <a:t>The individual dependencies used via Python have been documented in the header of each </a:t>
            </a:r>
            <a:r>
              <a:rPr lang="en-US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7434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Tokenize data set</a:t>
            </a:r>
          </a:p>
          <a:p>
            <a:r>
              <a:rPr lang="en-US" dirty="0" smtClean="0"/>
              <a:t>Create Feature Sets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 smtClean="0"/>
              <a:t>p(</a:t>
            </a:r>
            <a:r>
              <a:rPr lang="en-US" dirty="0" err="1" smtClean="0"/>
              <a:t>c</a:t>
            </a:r>
            <a:r>
              <a:rPr lang="en-US" sz="2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Apply Laplace Smoothing to Calculate P(</a:t>
            </a:r>
            <a:r>
              <a:rPr lang="en-US" dirty="0" err="1" smtClean="0"/>
              <a:t>Wi|c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Calculate posterior probability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1141412" y="1809704"/>
            <a:ext cx="9905999" cy="4643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tokenization(self, data):</a:t>
            </a:r>
            <a:br>
              <a:rPr lang="en-US" sz="2000" dirty="0" smtClean="0"/>
            </a:br>
            <a:r>
              <a:rPr lang="en-US" sz="2000" dirty="0" smtClean="0"/>
              <a:t>    result = {}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for _word in </a:t>
            </a:r>
            <a:r>
              <a:rPr lang="en-US" sz="2000" dirty="0" err="1" smtClean="0"/>
              <a:t>data.split</a:t>
            </a:r>
            <a:r>
              <a:rPr lang="en-US" sz="2000" dirty="0" smtClean="0"/>
              <a:t>(' '):</a:t>
            </a:r>
            <a:br>
              <a:rPr lang="en-US" sz="2000" dirty="0" smtClean="0"/>
            </a:br>
            <a:r>
              <a:rPr lang="en-US" sz="2000" dirty="0" smtClean="0"/>
              <a:t>        _word = _</a:t>
            </a:r>
            <a:r>
              <a:rPr lang="en-US" sz="2000" dirty="0" err="1" smtClean="0"/>
              <a:t>word.strip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if _</a:t>
            </a:r>
            <a:r>
              <a:rPr lang="en-US" sz="2000" dirty="0" err="1" smtClean="0"/>
              <a:t>word.encode</a:t>
            </a:r>
            <a:r>
              <a:rPr lang="en-US" sz="2000" dirty="0" smtClean="0"/>
              <a:t>(‘utf-8’) </a:t>
            </a:r>
            <a:r>
              <a:rPr lang="en-US" sz="2000" dirty="0" smtClean="0"/>
              <a:t>in result:</a:t>
            </a:r>
            <a:br>
              <a:rPr lang="en-US" sz="2000" dirty="0" smtClean="0"/>
            </a:br>
            <a:r>
              <a:rPr lang="en-US" sz="2000" dirty="0" smtClean="0"/>
              <a:t>            result[_</a:t>
            </a:r>
            <a:r>
              <a:rPr lang="en-US" sz="2000" dirty="0" err="1" smtClean="0"/>
              <a:t>word.encode</a:t>
            </a:r>
            <a:r>
              <a:rPr lang="en-US" sz="2000" dirty="0" smtClean="0"/>
              <a:t>(‘utf-9’)] </a:t>
            </a:r>
            <a:r>
              <a:rPr lang="en-US" sz="2000" dirty="0" smtClean="0"/>
              <a:t>+= 1</a:t>
            </a:r>
            <a:br>
              <a:rPr lang="en-US" sz="2000" dirty="0" smtClean="0"/>
            </a:br>
            <a:r>
              <a:rPr lang="en-US" sz="2000" dirty="0" smtClean="0"/>
              <a:t>        else:</a:t>
            </a:r>
            <a:br>
              <a:rPr lang="en-US" sz="2000" dirty="0" smtClean="0"/>
            </a:br>
            <a:r>
              <a:rPr lang="en-US" sz="2000" dirty="0" smtClean="0"/>
              <a:t>            result[_</a:t>
            </a:r>
            <a:r>
              <a:rPr lang="en-US" sz="2000" dirty="0" err="1"/>
              <a:t>word.encode</a:t>
            </a:r>
            <a:r>
              <a:rPr lang="en-US" sz="2000" dirty="0"/>
              <a:t>(‘utf-9’)] </a:t>
            </a:r>
            <a:r>
              <a:rPr lang="en-US" sz="2000" dirty="0" smtClean="0"/>
              <a:t>= 1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return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8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feature set for each document type spam, not spam, and other were determined by taking the 10% of the first data elements in the pair for each such as.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_</a:t>
            </a:r>
            <a:r>
              <a:rPr lang="en-US" sz="2000" dirty="0" err="1"/>
              <a:t>spam_token_test</a:t>
            </a:r>
            <a:r>
              <a:rPr lang="en-US" sz="2000" dirty="0"/>
              <a:t> = _</a:t>
            </a:r>
            <a:r>
              <a:rPr lang="en-US" sz="2000" dirty="0" err="1"/>
              <a:t>statistics.tokenization</a:t>
            </a:r>
            <a:r>
              <a:rPr lang="en-US" sz="2000" dirty="0"/>
              <a:t>(' '.join(spam[:cutoff</a:t>
            </a:r>
            <a:r>
              <a:rPr lang="en-US" sz="2000" dirty="0" smtClean="0"/>
              <a:t>]))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65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sz="2400" dirty="0" err="1" smtClean="0"/>
              <a:t>C</a:t>
            </a:r>
            <a:r>
              <a:rPr lang="en-US" sz="1600" dirty="0" err="1" smtClean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04202" y="1882341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class was tallied such that</a:t>
            </a:r>
          </a:p>
          <a:p>
            <a:endParaRPr lang="en-US" sz="2000" dirty="0"/>
          </a:p>
          <a:p>
            <a:r>
              <a:rPr lang="en-US" sz="2000" dirty="0" smtClean="0"/>
              <a:t>P(spam) = spam documents / total documents = 0.290698</a:t>
            </a:r>
          </a:p>
          <a:p>
            <a:r>
              <a:rPr lang="en-US" sz="2000" dirty="0" smtClean="0"/>
              <a:t>P(not spam) = not spam documents / total documents = 0.267442</a:t>
            </a:r>
          </a:p>
          <a:p>
            <a:r>
              <a:rPr lang="en-US" sz="2000" dirty="0" smtClean="0"/>
              <a:t>P(other) = other documents / total documents = 0.441860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77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 – P(</a:t>
            </a:r>
            <a:r>
              <a:rPr lang="en-US" dirty="0" err="1" smtClean="0"/>
              <a:t>w|c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141412" y="1809704"/>
            <a:ext cx="7628515" cy="4643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/>
              <a:t>probabilityOfValueInClass</a:t>
            </a:r>
            <a:r>
              <a:rPr lang="en-US" sz="1600" dirty="0"/>
              <a:t>(self, data):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result </a:t>
            </a:r>
            <a:r>
              <a:rPr lang="en-US" sz="1600" dirty="0"/>
              <a:t>= {}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 smtClean="0"/>
              <a:t>class_count_total</a:t>
            </a:r>
            <a:r>
              <a:rPr lang="en-US" sz="1600" dirty="0" smtClean="0"/>
              <a:t> </a:t>
            </a:r>
            <a:r>
              <a:rPr lang="en-US" sz="1600" dirty="0"/>
              <a:t>= 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for </a:t>
            </a:r>
            <a:r>
              <a:rPr lang="en-US" sz="1600" dirty="0"/>
              <a:t>value in </a:t>
            </a:r>
            <a:r>
              <a:rPr lang="en-US" sz="1600" dirty="0" err="1"/>
              <a:t>data.values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 </a:t>
            </a:r>
            <a:r>
              <a:rPr lang="en-US" sz="1600" dirty="0" err="1"/>
              <a:t>class_count_total</a:t>
            </a:r>
            <a:r>
              <a:rPr lang="en-US" sz="1600" dirty="0"/>
              <a:t> += value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for </a:t>
            </a:r>
            <a:r>
              <a:rPr lang="en-US" sz="1600" dirty="0"/>
              <a:t>key, value in </a:t>
            </a:r>
            <a:r>
              <a:rPr lang="en-US" sz="1600" dirty="0" err="1"/>
              <a:t>data.items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 </a:t>
            </a:r>
            <a:r>
              <a:rPr lang="en-US" sz="1600" dirty="0"/>
              <a:t>result[key] = ( value + 1 ) / ( </a:t>
            </a:r>
            <a:r>
              <a:rPr lang="en-US" sz="1600" dirty="0" err="1"/>
              <a:t>class_count_total</a:t>
            </a:r>
            <a:r>
              <a:rPr lang="en-US" sz="1600" dirty="0"/>
              <a:t> + 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self.vocabulary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return </a:t>
            </a:r>
            <a:r>
              <a:rPr lang="en-US" sz="1600" dirty="0"/>
              <a:t>result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93282" y="1809704"/>
            <a:ext cx="2691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Data:</a:t>
            </a:r>
          </a:p>
          <a:p>
            <a:endParaRPr lang="en-US" dirty="0"/>
          </a:p>
          <a:p>
            <a:r>
              <a:rPr lang="en-US" dirty="0" smtClean="0"/>
              <a:t>Spam:</a:t>
            </a:r>
          </a:p>
          <a:p>
            <a:r>
              <a:rPr lang="en-US" dirty="0" smtClean="0"/>
              <a:t>'skin</a:t>
            </a:r>
            <a:r>
              <a:rPr lang="en-US" dirty="0"/>
              <a:t>',0.001102</a:t>
            </a:r>
          </a:p>
          <a:p>
            <a:r>
              <a:rPr lang="en-US" dirty="0" smtClean="0"/>
              <a:t>'medical</a:t>
            </a:r>
            <a:r>
              <a:rPr lang="en-US" dirty="0"/>
              <a:t>',0.001102</a:t>
            </a:r>
          </a:p>
          <a:p>
            <a:endParaRPr lang="en-US" dirty="0" smtClean="0"/>
          </a:p>
          <a:p>
            <a:r>
              <a:rPr lang="en-US" dirty="0" smtClean="0"/>
              <a:t>Not Spam:</a:t>
            </a:r>
          </a:p>
          <a:p>
            <a:r>
              <a:rPr lang="en-US" dirty="0" smtClean="0"/>
              <a:t>'christmas</a:t>
            </a:r>
            <a:r>
              <a:rPr lang="en-US" dirty="0"/>
              <a:t>',0.001195</a:t>
            </a:r>
          </a:p>
          <a:p>
            <a:r>
              <a:rPr lang="en-US" dirty="0" smtClean="0"/>
              <a:t>'Subject</a:t>
            </a:r>
            <a:r>
              <a:rPr lang="en-US" dirty="0"/>
              <a:t>:',0.001195</a:t>
            </a:r>
          </a:p>
          <a:p>
            <a:endParaRPr lang="en-US" dirty="0" smtClean="0"/>
          </a:p>
          <a:p>
            <a:r>
              <a:rPr lang="en-US" dirty="0" smtClean="0"/>
              <a:t>Other:</a:t>
            </a:r>
          </a:p>
          <a:p>
            <a:r>
              <a:rPr lang="en-US" dirty="0" smtClean="0"/>
              <a:t>'dated</a:t>
            </a:r>
            <a:r>
              <a:rPr lang="en-US" dirty="0"/>
              <a:t>',0.001184</a:t>
            </a:r>
          </a:p>
          <a:p>
            <a:r>
              <a:rPr lang="en-US" dirty="0" smtClean="0"/>
              <a:t>'the</a:t>
            </a:r>
            <a:r>
              <a:rPr lang="en-US" dirty="0"/>
              <a:t>',0.001184</a:t>
            </a:r>
          </a:p>
          <a:p>
            <a:r>
              <a:rPr lang="en-US" dirty="0" smtClean="0"/>
              <a:t>'thru</a:t>
            </a:r>
            <a:r>
              <a:rPr lang="en-US" dirty="0"/>
              <a:t>',0.001184</a:t>
            </a:r>
          </a:p>
        </p:txBody>
      </p:sp>
    </p:spTree>
    <p:extLst>
      <p:ext uri="{BB962C8B-B14F-4D97-AF65-F5344CB8AC3E}">
        <p14:creationId xmlns:p14="http://schemas.microsoft.com/office/powerpoint/2010/main" val="160370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</TotalTime>
  <Words>609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Information retrieval – CS-5364</vt:lpstr>
      <vt:lpstr>Data Set</vt:lpstr>
      <vt:lpstr>Strategy</vt:lpstr>
      <vt:lpstr>Code repository</vt:lpstr>
      <vt:lpstr>Algorithm</vt:lpstr>
      <vt:lpstr>Tokenization</vt:lpstr>
      <vt:lpstr>Feature set</vt:lpstr>
      <vt:lpstr>P(Cj)</vt:lpstr>
      <vt:lpstr>Laplace smoothing – P(w|c)</vt:lpstr>
      <vt:lpstr>Posterior Probability</vt:lpstr>
      <vt:lpstr>Visualization of nieve-bayes results</vt:lpstr>
      <vt:lpstr>Classifier performance</vt:lpstr>
      <vt:lpstr>Takeaways</vt:lpstr>
      <vt:lpstr>Ending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– CS-5364</dc:title>
  <dc:creator>Guillermo Rodriguez</dc:creator>
  <cp:lastModifiedBy>Guillermo Rodriguez</cp:lastModifiedBy>
  <cp:revision>34</cp:revision>
  <dcterms:created xsi:type="dcterms:W3CDTF">2018-09-19T10:01:26Z</dcterms:created>
  <dcterms:modified xsi:type="dcterms:W3CDTF">2018-11-19T08:47:10Z</dcterms:modified>
</cp:coreProperties>
</file>