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vivovinco/20212022-football-player-stats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vivovinco/20212022-football-player-stats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A1F455-2796-4AF6-AF92-0D2EC781C5D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11A387B-1970-4078-8A35-907309F1034A}">
      <dgm:prSet/>
      <dgm:spPr/>
      <dgm:t>
        <a:bodyPr/>
        <a:lstStyle/>
        <a:p>
          <a:r>
            <a:rPr lang="en-US"/>
            <a:t>As a coach it is an important and difficult task to buy great players for the next season who can be suitable for the team.</a:t>
          </a:r>
        </a:p>
      </dgm:t>
    </dgm:pt>
    <dgm:pt modelId="{2DEC60BF-7C71-4F2B-8EE2-31B5F072C4A0}" type="parTrans" cxnId="{B6582475-FFEE-4803-8223-737FF5D166EA}">
      <dgm:prSet/>
      <dgm:spPr/>
      <dgm:t>
        <a:bodyPr/>
        <a:lstStyle/>
        <a:p>
          <a:endParaRPr lang="en-US"/>
        </a:p>
      </dgm:t>
    </dgm:pt>
    <dgm:pt modelId="{3FD8EAA5-64AA-464F-8A30-579258391258}" type="sibTrans" cxnId="{B6582475-FFEE-4803-8223-737FF5D166EA}">
      <dgm:prSet/>
      <dgm:spPr/>
      <dgm:t>
        <a:bodyPr/>
        <a:lstStyle/>
        <a:p>
          <a:endParaRPr lang="en-US"/>
        </a:p>
      </dgm:t>
    </dgm:pt>
    <dgm:pt modelId="{AB0E35E5-9862-4217-9F06-DD4DDC5BF4C9}">
      <dgm:prSet/>
      <dgm:spPr/>
      <dgm:t>
        <a:bodyPr/>
        <a:lstStyle/>
        <a:p>
          <a:r>
            <a:rPr lang="en-US"/>
            <a:t>Normally the coaches are looking for the players who have best scoring. </a:t>
          </a:r>
        </a:p>
      </dgm:t>
    </dgm:pt>
    <dgm:pt modelId="{CFEA1E5F-7D65-43CD-B792-8DA1C76BDABB}" type="parTrans" cxnId="{0E2879E2-FB94-43AA-B076-2CBBDBF05166}">
      <dgm:prSet/>
      <dgm:spPr/>
      <dgm:t>
        <a:bodyPr/>
        <a:lstStyle/>
        <a:p>
          <a:endParaRPr lang="en-US"/>
        </a:p>
      </dgm:t>
    </dgm:pt>
    <dgm:pt modelId="{63699139-FAD1-40A5-8EB7-0000293FD193}" type="sibTrans" cxnId="{0E2879E2-FB94-43AA-B076-2CBBDBF05166}">
      <dgm:prSet/>
      <dgm:spPr/>
      <dgm:t>
        <a:bodyPr/>
        <a:lstStyle/>
        <a:p>
          <a:endParaRPr lang="en-US"/>
        </a:p>
      </dgm:t>
    </dgm:pt>
    <dgm:pt modelId="{53F3E9D9-415D-4ACD-B3B8-DFA71AAEBE21}">
      <dgm:prSet/>
      <dgm:spPr/>
      <dgm:t>
        <a:bodyPr/>
        <a:lstStyle/>
        <a:p>
          <a:r>
            <a:rPr lang="en-US"/>
            <a:t>By predicting best football players for the team, we can reduce the risk of buying a player who does not fit the coach’s strategy.</a:t>
          </a:r>
        </a:p>
      </dgm:t>
    </dgm:pt>
    <dgm:pt modelId="{BFDE6076-129B-407C-9FD1-A618A5373239}" type="parTrans" cxnId="{C3373AB8-D3B7-4A6F-B85B-EC211838C9C8}">
      <dgm:prSet/>
      <dgm:spPr/>
      <dgm:t>
        <a:bodyPr/>
        <a:lstStyle/>
        <a:p>
          <a:endParaRPr lang="en-US"/>
        </a:p>
      </dgm:t>
    </dgm:pt>
    <dgm:pt modelId="{53050772-3C00-44C5-8770-06CABD42B0E0}" type="sibTrans" cxnId="{C3373AB8-D3B7-4A6F-B85B-EC211838C9C8}">
      <dgm:prSet/>
      <dgm:spPr/>
      <dgm:t>
        <a:bodyPr/>
        <a:lstStyle/>
        <a:p>
          <a:endParaRPr lang="en-US"/>
        </a:p>
      </dgm:t>
    </dgm:pt>
    <dgm:pt modelId="{2C939746-FC7D-4362-872B-6AF2E7DD4151}" type="pres">
      <dgm:prSet presAssocID="{DCA1F455-2796-4AF6-AF92-0D2EC781C5D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8FF9AE-BB28-45B5-AF77-EF233565372E}" type="pres">
      <dgm:prSet presAssocID="{811A387B-1970-4078-8A35-907309F1034A}" presName="hierRoot1" presStyleCnt="0"/>
      <dgm:spPr/>
    </dgm:pt>
    <dgm:pt modelId="{65A32E91-1CEA-4DFC-9654-F1436E011043}" type="pres">
      <dgm:prSet presAssocID="{811A387B-1970-4078-8A35-907309F1034A}" presName="composite" presStyleCnt="0"/>
      <dgm:spPr/>
    </dgm:pt>
    <dgm:pt modelId="{E0C4AE6A-9438-4409-AA5B-0F0CDDD5554B}" type="pres">
      <dgm:prSet presAssocID="{811A387B-1970-4078-8A35-907309F1034A}" presName="background" presStyleLbl="node0" presStyleIdx="0" presStyleCnt="3"/>
      <dgm:spPr/>
    </dgm:pt>
    <dgm:pt modelId="{3CA18292-567C-4610-AD7E-4FB0A7975E6A}" type="pres">
      <dgm:prSet presAssocID="{811A387B-1970-4078-8A35-907309F1034A}" presName="text" presStyleLbl="fgAcc0" presStyleIdx="0" presStyleCnt="3">
        <dgm:presLayoutVars>
          <dgm:chPref val="3"/>
        </dgm:presLayoutVars>
      </dgm:prSet>
      <dgm:spPr/>
    </dgm:pt>
    <dgm:pt modelId="{9300B21F-D867-440E-9107-95A0AB7E97A9}" type="pres">
      <dgm:prSet presAssocID="{811A387B-1970-4078-8A35-907309F1034A}" presName="hierChild2" presStyleCnt="0"/>
      <dgm:spPr/>
    </dgm:pt>
    <dgm:pt modelId="{F13AD2B5-7A19-4ABC-92FC-E80733F593B9}" type="pres">
      <dgm:prSet presAssocID="{AB0E35E5-9862-4217-9F06-DD4DDC5BF4C9}" presName="hierRoot1" presStyleCnt="0"/>
      <dgm:spPr/>
    </dgm:pt>
    <dgm:pt modelId="{595938FA-C073-476B-890F-C53127504577}" type="pres">
      <dgm:prSet presAssocID="{AB0E35E5-9862-4217-9F06-DD4DDC5BF4C9}" presName="composite" presStyleCnt="0"/>
      <dgm:spPr/>
    </dgm:pt>
    <dgm:pt modelId="{08829819-0B06-4D9A-B048-4A30F572D489}" type="pres">
      <dgm:prSet presAssocID="{AB0E35E5-9862-4217-9F06-DD4DDC5BF4C9}" presName="background" presStyleLbl="node0" presStyleIdx="1" presStyleCnt="3"/>
      <dgm:spPr/>
    </dgm:pt>
    <dgm:pt modelId="{098B6FD8-B29A-4B7A-AD09-C1903D581EDB}" type="pres">
      <dgm:prSet presAssocID="{AB0E35E5-9862-4217-9F06-DD4DDC5BF4C9}" presName="text" presStyleLbl="fgAcc0" presStyleIdx="1" presStyleCnt="3">
        <dgm:presLayoutVars>
          <dgm:chPref val="3"/>
        </dgm:presLayoutVars>
      </dgm:prSet>
      <dgm:spPr/>
    </dgm:pt>
    <dgm:pt modelId="{53BDBA4F-AFED-4BDF-8BA7-8E614BC1DCDE}" type="pres">
      <dgm:prSet presAssocID="{AB0E35E5-9862-4217-9F06-DD4DDC5BF4C9}" presName="hierChild2" presStyleCnt="0"/>
      <dgm:spPr/>
    </dgm:pt>
    <dgm:pt modelId="{4245C9E2-DB16-45E9-9378-4F1BBC2BC62E}" type="pres">
      <dgm:prSet presAssocID="{53F3E9D9-415D-4ACD-B3B8-DFA71AAEBE21}" presName="hierRoot1" presStyleCnt="0"/>
      <dgm:spPr/>
    </dgm:pt>
    <dgm:pt modelId="{7861EF02-E4EE-4CB3-BD38-B706BC4CAC0B}" type="pres">
      <dgm:prSet presAssocID="{53F3E9D9-415D-4ACD-B3B8-DFA71AAEBE21}" presName="composite" presStyleCnt="0"/>
      <dgm:spPr/>
    </dgm:pt>
    <dgm:pt modelId="{CC8DBA73-C1D3-468A-A00B-9743399C2A21}" type="pres">
      <dgm:prSet presAssocID="{53F3E9D9-415D-4ACD-B3B8-DFA71AAEBE21}" presName="background" presStyleLbl="node0" presStyleIdx="2" presStyleCnt="3"/>
      <dgm:spPr/>
    </dgm:pt>
    <dgm:pt modelId="{7588CED3-A86B-47D9-9D44-A33BFA8AE87A}" type="pres">
      <dgm:prSet presAssocID="{53F3E9D9-415D-4ACD-B3B8-DFA71AAEBE21}" presName="text" presStyleLbl="fgAcc0" presStyleIdx="2" presStyleCnt="3">
        <dgm:presLayoutVars>
          <dgm:chPref val="3"/>
        </dgm:presLayoutVars>
      </dgm:prSet>
      <dgm:spPr/>
    </dgm:pt>
    <dgm:pt modelId="{FC2CBE58-217E-4852-A782-2DB83714FA17}" type="pres">
      <dgm:prSet presAssocID="{53F3E9D9-415D-4ACD-B3B8-DFA71AAEBE21}" presName="hierChild2" presStyleCnt="0"/>
      <dgm:spPr/>
    </dgm:pt>
  </dgm:ptLst>
  <dgm:cxnLst>
    <dgm:cxn modelId="{A7958900-A276-40C5-8829-A7ADB51EE8FA}" type="presOf" srcId="{DCA1F455-2796-4AF6-AF92-0D2EC781C5DD}" destId="{2C939746-FC7D-4362-872B-6AF2E7DD4151}" srcOrd="0" destOrd="0" presId="urn:microsoft.com/office/officeart/2005/8/layout/hierarchy1"/>
    <dgm:cxn modelId="{F95CC108-98C0-4FDA-86AA-4EB5406883E1}" type="presOf" srcId="{811A387B-1970-4078-8A35-907309F1034A}" destId="{3CA18292-567C-4610-AD7E-4FB0A7975E6A}" srcOrd="0" destOrd="0" presId="urn:microsoft.com/office/officeart/2005/8/layout/hierarchy1"/>
    <dgm:cxn modelId="{B6582475-FFEE-4803-8223-737FF5D166EA}" srcId="{DCA1F455-2796-4AF6-AF92-0D2EC781C5DD}" destId="{811A387B-1970-4078-8A35-907309F1034A}" srcOrd="0" destOrd="0" parTransId="{2DEC60BF-7C71-4F2B-8EE2-31B5F072C4A0}" sibTransId="{3FD8EAA5-64AA-464F-8A30-579258391258}"/>
    <dgm:cxn modelId="{4F4A2498-A8C5-4F2A-9977-8078401C15A3}" type="presOf" srcId="{AB0E35E5-9862-4217-9F06-DD4DDC5BF4C9}" destId="{098B6FD8-B29A-4B7A-AD09-C1903D581EDB}" srcOrd="0" destOrd="0" presId="urn:microsoft.com/office/officeart/2005/8/layout/hierarchy1"/>
    <dgm:cxn modelId="{47140BB3-07E2-47BC-AB7A-34C9C569A269}" type="presOf" srcId="{53F3E9D9-415D-4ACD-B3B8-DFA71AAEBE21}" destId="{7588CED3-A86B-47D9-9D44-A33BFA8AE87A}" srcOrd="0" destOrd="0" presId="urn:microsoft.com/office/officeart/2005/8/layout/hierarchy1"/>
    <dgm:cxn modelId="{C3373AB8-D3B7-4A6F-B85B-EC211838C9C8}" srcId="{DCA1F455-2796-4AF6-AF92-0D2EC781C5DD}" destId="{53F3E9D9-415D-4ACD-B3B8-DFA71AAEBE21}" srcOrd="2" destOrd="0" parTransId="{BFDE6076-129B-407C-9FD1-A618A5373239}" sibTransId="{53050772-3C00-44C5-8770-06CABD42B0E0}"/>
    <dgm:cxn modelId="{0E2879E2-FB94-43AA-B076-2CBBDBF05166}" srcId="{DCA1F455-2796-4AF6-AF92-0D2EC781C5DD}" destId="{AB0E35E5-9862-4217-9F06-DD4DDC5BF4C9}" srcOrd="1" destOrd="0" parTransId="{CFEA1E5F-7D65-43CD-B792-8DA1C76BDABB}" sibTransId="{63699139-FAD1-40A5-8EB7-0000293FD193}"/>
    <dgm:cxn modelId="{1BD7232D-474A-49D0-AB92-91B6C7E4C5E9}" type="presParOf" srcId="{2C939746-FC7D-4362-872B-6AF2E7DD4151}" destId="{448FF9AE-BB28-45B5-AF77-EF233565372E}" srcOrd="0" destOrd="0" presId="urn:microsoft.com/office/officeart/2005/8/layout/hierarchy1"/>
    <dgm:cxn modelId="{6FE477E3-373E-4268-BE17-DEAFA89503F1}" type="presParOf" srcId="{448FF9AE-BB28-45B5-AF77-EF233565372E}" destId="{65A32E91-1CEA-4DFC-9654-F1436E011043}" srcOrd="0" destOrd="0" presId="urn:microsoft.com/office/officeart/2005/8/layout/hierarchy1"/>
    <dgm:cxn modelId="{21E16C75-B78C-4AE9-BF9E-A62BEE6C1582}" type="presParOf" srcId="{65A32E91-1CEA-4DFC-9654-F1436E011043}" destId="{E0C4AE6A-9438-4409-AA5B-0F0CDDD5554B}" srcOrd="0" destOrd="0" presId="urn:microsoft.com/office/officeart/2005/8/layout/hierarchy1"/>
    <dgm:cxn modelId="{7FF04BC9-5958-4C46-9164-07E9BF8396C7}" type="presParOf" srcId="{65A32E91-1CEA-4DFC-9654-F1436E011043}" destId="{3CA18292-567C-4610-AD7E-4FB0A7975E6A}" srcOrd="1" destOrd="0" presId="urn:microsoft.com/office/officeart/2005/8/layout/hierarchy1"/>
    <dgm:cxn modelId="{301DEC75-919A-41F7-BF8A-AE2F76719F5A}" type="presParOf" srcId="{448FF9AE-BB28-45B5-AF77-EF233565372E}" destId="{9300B21F-D867-440E-9107-95A0AB7E97A9}" srcOrd="1" destOrd="0" presId="urn:microsoft.com/office/officeart/2005/8/layout/hierarchy1"/>
    <dgm:cxn modelId="{4A05B603-477A-4CA6-865F-C53AFA74772F}" type="presParOf" srcId="{2C939746-FC7D-4362-872B-6AF2E7DD4151}" destId="{F13AD2B5-7A19-4ABC-92FC-E80733F593B9}" srcOrd="1" destOrd="0" presId="urn:microsoft.com/office/officeart/2005/8/layout/hierarchy1"/>
    <dgm:cxn modelId="{BE6C4B31-2A07-4010-BFDE-E67D3EA9DA8D}" type="presParOf" srcId="{F13AD2B5-7A19-4ABC-92FC-E80733F593B9}" destId="{595938FA-C073-476B-890F-C53127504577}" srcOrd="0" destOrd="0" presId="urn:microsoft.com/office/officeart/2005/8/layout/hierarchy1"/>
    <dgm:cxn modelId="{4F14F7DF-7D2C-4B5A-AC58-88A7124154FC}" type="presParOf" srcId="{595938FA-C073-476B-890F-C53127504577}" destId="{08829819-0B06-4D9A-B048-4A30F572D489}" srcOrd="0" destOrd="0" presId="urn:microsoft.com/office/officeart/2005/8/layout/hierarchy1"/>
    <dgm:cxn modelId="{A9CBA0CF-BF0F-4C7D-BADD-DE94F78240CA}" type="presParOf" srcId="{595938FA-C073-476B-890F-C53127504577}" destId="{098B6FD8-B29A-4B7A-AD09-C1903D581EDB}" srcOrd="1" destOrd="0" presId="urn:microsoft.com/office/officeart/2005/8/layout/hierarchy1"/>
    <dgm:cxn modelId="{41248C98-F221-417E-8DFC-851213998EBC}" type="presParOf" srcId="{F13AD2B5-7A19-4ABC-92FC-E80733F593B9}" destId="{53BDBA4F-AFED-4BDF-8BA7-8E614BC1DCDE}" srcOrd="1" destOrd="0" presId="urn:microsoft.com/office/officeart/2005/8/layout/hierarchy1"/>
    <dgm:cxn modelId="{C62AED00-A123-4EA2-B00F-45E319253CE2}" type="presParOf" srcId="{2C939746-FC7D-4362-872B-6AF2E7DD4151}" destId="{4245C9E2-DB16-45E9-9378-4F1BBC2BC62E}" srcOrd="2" destOrd="0" presId="urn:microsoft.com/office/officeart/2005/8/layout/hierarchy1"/>
    <dgm:cxn modelId="{3EF62010-F5B2-4C14-A8DD-313762F54744}" type="presParOf" srcId="{4245C9E2-DB16-45E9-9378-4F1BBC2BC62E}" destId="{7861EF02-E4EE-4CB3-BD38-B706BC4CAC0B}" srcOrd="0" destOrd="0" presId="urn:microsoft.com/office/officeart/2005/8/layout/hierarchy1"/>
    <dgm:cxn modelId="{3897D621-3FD3-4DD7-AE30-858ACD305B3B}" type="presParOf" srcId="{7861EF02-E4EE-4CB3-BD38-B706BC4CAC0B}" destId="{CC8DBA73-C1D3-468A-A00B-9743399C2A21}" srcOrd="0" destOrd="0" presId="urn:microsoft.com/office/officeart/2005/8/layout/hierarchy1"/>
    <dgm:cxn modelId="{0AEBF1E9-5885-45BB-8471-7236F1BE55DF}" type="presParOf" srcId="{7861EF02-E4EE-4CB3-BD38-B706BC4CAC0B}" destId="{7588CED3-A86B-47D9-9D44-A33BFA8AE87A}" srcOrd="1" destOrd="0" presId="urn:microsoft.com/office/officeart/2005/8/layout/hierarchy1"/>
    <dgm:cxn modelId="{8BF7D8D6-97B2-461B-8F29-B51989D198B2}" type="presParOf" srcId="{4245C9E2-DB16-45E9-9378-4F1BBC2BC62E}" destId="{FC2CBE58-217E-4852-A782-2DB83714FA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1F2E4E-D9AD-44BC-9984-2C152814775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F1C357-6A4E-49F1-9B65-082CDA59EDBB}">
      <dgm:prSet/>
      <dgm:spPr/>
      <dgm:t>
        <a:bodyPr/>
        <a:lstStyle/>
        <a:p>
          <a:r>
            <a:rPr lang="es-ES" b="0" i="0"/>
            <a:t>This dataset contains 2021-2022 football player stats per 90 minutes.</a:t>
          </a:r>
          <a:endParaRPr lang="en-US"/>
        </a:p>
      </dgm:t>
    </dgm:pt>
    <dgm:pt modelId="{1C04C730-D093-4678-BB5C-BF0A5D3FD4A1}" type="parTrans" cxnId="{7D82C09B-03A3-4266-8ACF-1C35365B4B08}">
      <dgm:prSet/>
      <dgm:spPr/>
      <dgm:t>
        <a:bodyPr/>
        <a:lstStyle/>
        <a:p>
          <a:endParaRPr lang="en-US"/>
        </a:p>
      </dgm:t>
    </dgm:pt>
    <dgm:pt modelId="{2E46D4FC-A2FA-4CE0-827F-B68203116A92}" type="sibTrans" cxnId="{7D82C09B-03A3-4266-8ACF-1C35365B4B08}">
      <dgm:prSet/>
      <dgm:spPr/>
      <dgm:t>
        <a:bodyPr/>
        <a:lstStyle/>
        <a:p>
          <a:endParaRPr lang="en-US"/>
        </a:p>
      </dgm:t>
    </dgm:pt>
    <dgm:pt modelId="{84E90C68-5543-432E-84A5-8EA1A19BC3F9}">
      <dgm:prSet/>
      <dgm:spPr/>
      <dgm:t>
        <a:bodyPr/>
        <a:lstStyle/>
        <a:p>
          <a:r>
            <a:rPr lang="es-ES" b="0" i="0"/>
            <a:t>Only players of Premier League, Ligue 1, Bundesliga, Serie A and La Liga are listed.</a:t>
          </a:r>
          <a:endParaRPr lang="en-US"/>
        </a:p>
      </dgm:t>
    </dgm:pt>
    <dgm:pt modelId="{3650AA0F-7A70-496E-9502-A11EE74F671B}" type="parTrans" cxnId="{F7E6DE55-9C5F-4C6B-8EA1-8ECFFBDC467E}">
      <dgm:prSet/>
      <dgm:spPr/>
      <dgm:t>
        <a:bodyPr/>
        <a:lstStyle/>
        <a:p>
          <a:endParaRPr lang="en-US"/>
        </a:p>
      </dgm:t>
    </dgm:pt>
    <dgm:pt modelId="{53FB804A-C1B6-4EA7-AA5A-FCD099020D79}" type="sibTrans" cxnId="{F7E6DE55-9C5F-4C6B-8EA1-8ECFFBDC467E}">
      <dgm:prSet/>
      <dgm:spPr/>
      <dgm:t>
        <a:bodyPr/>
        <a:lstStyle/>
        <a:p>
          <a:endParaRPr lang="en-US"/>
        </a:p>
      </dgm:t>
    </dgm:pt>
    <dgm:pt modelId="{D0F24C54-29BC-4E3F-BBC7-4ABBF593EA6F}">
      <dgm:prSet/>
      <dgm:spPr/>
      <dgm:t>
        <a:bodyPr/>
        <a:lstStyle/>
        <a:p>
          <a:r>
            <a:rPr lang="es-ES" b="0" i="0"/>
            <a:t>+2500 rows and 143 columns.</a:t>
          </a:r>
          <a:endParaRPr lang="en-US"/>
        </a:p>
      </dgm:t>
    </dgm:pt>
    <dgm:pt modelId="{D9827497-8A20-4D4E-BC40-BFB95EEC4B25}" type="parTrans" cxnId="{533342B1-BF75-47A7-91BB-CB8B29289EDD}">
      <dgm:prSet/>
      <dgm:spPr/>
      <dgm:t>
        <a:bodyPr/>
        <a:lstStyle/>
        <a:p>
          <a:endParaRPr lang="en-US"/>
        </a:p>
      </dgm:t>
    </dgm:pt>
    <dgm:pt modelId="{56B966E9-9F88-49A9-99EA-17B36C069CDC}" type="sibTrans" cxnId="{533342B1-BF75-47A7-91BB-CB8B29289EDD}">
      <dgm:prSet/>
      <dgm:spPr/>
      <dgm:t>
        <a:bodyPr/>
        <a:lstStyle/>
        <a:p>
          <a:endParaRPr lang="en-US"/>
        </a:p>
      </dgm:t>
    </dgm:pt>
    <dgm:pt modelId="{D9A2FCE4-BF74-4F0D-BA15-DD814BAD7AC2}">
      <dgm:prSet/>
      <dgm:spPr/>
      <dgm:t>
        <a:bodyPr/>
        <a:lstStyle/>
        <a:p>
          <a:r>
            <a:rPr lang="es-ES" b="0" i="0"/>
            <a:t>Source: </a:t>
          </a:r>
          <a:r>
            <a:rPr lang="es-ES" b="0" i="0">
              <a:hlinkClick xmlns:r="http://schemas.openxmlformats.org/officeDocument/2006/relationships" r:id="rId1"/>
            </a:rPr>
            <a:t>Kaggle</a:t>
          </a:r>
          <a:endParaRPr lang="en-US"/>
        </a:p>
      </dgm:t>
    </dgm:pt>
    <dgm:pt modelId="{977C3A05-D8D5-4119-A20B-7F36A27355C1}" type="parTrans" cxnId="{23B7FF1B-73C1-4FE0-B02E-8B64970FAE31}">
      <dgm:prSet/>
      <dgm:spPr/>
      <dgm:t>
        <a:bodyPr/>
        <a:lstStyle/>
        <a:p>
          <a:endParaRPr lang="en-US"/>
        </a:p>
      </dgm:t>
    </dgm:pt>
    <dgm:pt modelId="{284F445E-2DFA-406A-9D7C-5E4C0AE40B40}" type="sibTrans" cxnId="{23B7FF1B-73C1-4FE0-B02E-8B64970FAE31}">
      <dgm:prSet/>
      <dgm:spPr/>
      <dgm:t>
        <a:bodyPr/>
        <a:lstStyle/>
        <a:p>
          <a:endParaRPr lang="en-US"/>
        </a:p>
      </dgm:t>
    </dgm:pt>
    <dgm:pt modelId="{0F45A877-54B2-4393-850B-A54D93644DB9}" type="pres">
      <dgm:prSet presAssocID="{0F1F2E4E-D9AD-44BC-9984-2C1528147755}" presName="matrix" presStyleCnt="0">
        <dgm:presLayoutVars>
          <dgm:chMax val="1"/>
          <dgm:dir/>
          <dgm:resizeHandles val="exact"/>
        </dgm:presLayoutVars>
      </dgm:prSet>
      <dgm:spPr/>
    </dgm:pt>
    <dgm:pt modelId="{5AC05C59-811D-4793-990A-75C9F9E77785}" type="pres">
      <dgm:prSet presAssocID="{0F1F2E4E-D9AD-44BC-9984-2C1528147755}" presName="diamond" presStyleLbl="bgShp" presStyleIdx="0" presStyleCnt="1"/>
      <dgm:spPr/>
    </dgm:pt>
    <dgm:pt modelId="{911A8420-006B-45C7-8402-891F363607A6}" type="pres">
      <dgm:prSet presAssocID="{0F1F2E4E-D9AD-44BC-9984-2C152814775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79C26C7-77A3-4116-B208-95DEEDDC7EA1}" type="pres">
      <dgm:prSet presAssocID="{0F1F2E4E-D9AD-44BC-9984-2C152814775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34617E1-62A0-4958-AD1C-274DFC3EC990}" type="pres">
      <dgm:prSet presAssocID="{0F1F2E4E-D9AD-44BC-9984-2C152814775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F44E12-0862-401E-963E-79E057B81221}" type="pres">
      <dgm:prSet presAssocID="{0F1F2E4E-D9AD-44BC-9984-2C152814775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C3ADE07-30AF-4B08-92C5-902E40882F08}" type="presOf" srcId="{0F1F2E4E-D9AD-44BC-9984-2C1528147755}" destId="{0F45A877-54B2-4393-850B-A54D93644DB9}" srcOrd="0" destOrd="0" presId="urn:microsoft.com/office/officeart/2005/8/layout/matrix3"/>
    <dgm:cxn modelId="{23B7FF1B-73C1-4FE0-B02E-8B64970FAE31}" srcId="{0F1F2E4E-D9AD-44BC-9984-2C1528147755}" destId="{D9A2FCE4-BF74-4F0D-BA15-DD814BAD7AC2}" srcOrd="3" destOrd="0" parTransId="{977C3A05-D8D5-4119-A20B-7F36A27355C1}" sibTransId="{284F445E-2DFA-406A-9D7C-5E4C0AE40B40}"/>
    <dgm:cxn modelId="{08347B62-0D8C-4DEF-BE4D-81A8D59E2B9C}" type="presOf" srcId="{42F1C357-6A4E-49F1-9B65-082CDA59EDBB}" destId="{911A8420-006B-45C7-8402-891F363607A6}" srcOrd="0" destOrd="0" presId="urn:microsoft.com/office/officeart/2005/8/layout/matrix3"/>
    <dgm:cxn modelId="{DC009B47-A5DF-4FA3-8928-6F62E95C903F}" type="presOf" srcId="{D9A2FCE4-BF74-4F0D-BA15-DD814BAD7AC2}" destId="{00F44E12-0862-401E-963E-79E057B81221}" srcOrd="0" destOrd="0" presId="urn:microsoft.com/office/officeart/2005/8/layout/matrix3"/>
    <dgm:cxn modelId="{F7E6DE55-9C5F-4C6B-8EA1-8ECFFBDC467E}" srcId="{0F1F2E4E-D9AD-44BC-9984-2C1528147755}" destId="{84E90C68-5543-432E-84A5-8EA1A19BC3F9}" srcOrd="1" destOrd="0" parTransId="{3650AA0F-7A70-496E-9502-A11EE74F671B}" sibTransId="{53FB804A-C1B6-4EA7-AA5A-FCD099020D79}"/>
    <dgm:cxn modelId="{CA105881-9F79-4B5B-A0E4-29B10EECC069}" type="presOf" srcId="{84E90C68-5543-432E-84A5-8EA1A19BC3F9}" destId="{B79C26C7-77A3-4116-B208-95DEEDDC7EA1}" srcOrd="0" destOrd="0" presId="urn:microsoft.com/office/officeart/2005/8/layout/matrix3"/>
    <dgm:cxn modelId="{7D82C09B-03A3-4266-8ACF-1C35365B4B08}" srcId="{0F1F2E4E-D9AD-44BC-9984-2C1528147755}" destId="{42F1C357-6A4E-49F1-9B65-082CDA59EDBB}" srcOrd="0" destOrd="0" parTransId="{1C04C730-D093-4678-BB5C-BF0A5D3FD4A1}" sibTransId="{2E46D4FC-A2FA-4CE0-827F-B68203116A92}"/>
    <dgm:cxn modelId="{B0EBCDAB-0FE5-4ED4-ACF0-41EC0FA1BC0F}" type="presOf" srcId="{D0F24C54-29BC-4E3F-BBC7-4ABBF593EA6F}" destId="{934617E1-62A0-4958-AD1C-274DFC3EC990}" srcOrd="0" destOrd="0" presId="urn:microsoft.com/office/officeart/2005/8/layout/matrix3"/>
    <dgm:cxn modelId="{533342B1-BF75-47A7-91BB-CB8B29289EDD}" srcId="{0F1F2E4E-D9AD-44BC-9984-2C1528147755}" destId="{D0F24C54-29BC-4E3F-BBC7-4ABBF593EA6F}" srcOrd="2" destOrd="0" parTransId="{D9827497-8A20-4D4E-BC40-BFB95EEC4B25}" sibTransId="{56B966E9-9F88-49A9-99EA-17B36C069CDC}"/>
    <dgm:cxn modelId="{892A7A8E-E037-41D8-9222-0554808A57D5}" type="presParOf" srcId="{0F45A877-54B2-4393-850B-A54D93644DB9}" destId="{5AC05C59-811D-4793-990A-75C9F9E77785}" srcOrd="0" destOrd="0" presId="urn:microsoft.com/office/officeart/2005/8/layout/matrix3"/>
    <dgm:cxn modelId="{2D7501CB-BB00-4599-8185-CAD5B112AB7C}" type="presParOf" srcId="{0F45A877-54B2-4393-850B-A54D93644DB9}" destId="{911A8420-006B-45C7-8402-891F363607A6}" srcOrd="1" destOrd="0" presId="urn:microsoft.com/office/officeart/2005/8/layout/matrix3"/>
    <dgm:cxn modelId="{6B4D75AD-5A1B-48BC-A91D-D296C623091D}" type="presParOf" srcId="{0F45A877-54B2-4393-850B-A54D93644DB9}" destId="{B79C26C7-77A3-4116-B208-95DEEDDC7EA1}" srcOrd="2" destOrd="0" presId="urn:microsoft.com/office/officeart/2005/8/layout/matrix3"/>
    <dgm:cxn modelId="{86D5201C-F39B-430D-B4C5-ADC280A88150}" type="presParOf" srcId="{0F45A877-54B2-4393-850B-A54D93644DB9}" destId="{934617E1-62A0-4958-AD1C-274DFC3EC990}" srcOrd="3" destOrd="0" presId="urn:microsoft.com/office/officeart/2005/8/layout/matrix3"/>
    <dgm:cxn modelId="{A4599545-3B0D-4977-A15A-EA4D06FC5443}" type="presParOf" srcId="{0F45A877-54B2-4393-850B-A54D93644DB9}" destId="{00F44E12-0862-401E-963E-79E057B8122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D1CA4F-2CE7-404B-AD42-E861DC75EC8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F76CF9B-FFA9-4681-A760-B7FBEBD8C072}">
      <dgm:prSet/>
      <dgm:spPr/>
      <dgm:t>
        <a:bodyPr/>
        <a:lstStyle/>
        <a:p>
          <a:r>
            <a:rPr lang="es-ES"/>
            <a:t>Who is the best football player to buy for the next season?</a:t>
          </a:r>
          <a:endParaRPr lang="en-US"/>
        </a:p>
      </dgm:t>
    </dgm:pt>
    <dgm:pt modelId="{A83EDD61-524C-49EC-AC28-404BF139099B}" type="parTrans" cxnId="{A06F9D11-A0EE-4790-B7B9-E84B2CD5B462}">
      <dgm:prSet/>
      <dgm:spPr/>
      <dgm:t>
        <a:bodyPr/>
        <a:lstStyle/>
        <a:p>
          <a:endParaRPr lang="en-US"/>
        </a:p>
      </dgm:t>
    </dgm:pt>
    <dgm:pt modelId="{B3E7A35F-4237-4671-AF10-CADF40A4ABC8}" type="sibTrans" cxnId="{A06F9D11-A0EE-4790-B7B9-E84B2CD5B462}">
      <dgm:prSet/>
      <dgm:spPr/>
      <dgm:t>
        <a:bodyPr/>
        <a:lstStyle/>
        <a:p>
          <a:endParaRPr lang="en-US"/>
        </a:p>
      </dgm:t>
    </dgm:pt>
    <dgm:pt modelId="{2AAE401C-F10F-4820-B856-6C855515CD2D}">
      <dgm:prSet/>
      <dgm:spPr/>
      <dgm:t>
        <a:bodyPr/>
        <a:lstStyle/>
        <a:p>
          <a:r>
            <a:rPr lang="es-ES"/>
            <a:t>Is the league where the player is playing affecting the decision?</a:t>
          </a:r>
          <a:endParaRPr lang="en-US"/>
        </a:p>
      </dgm:t>
    </dgm:pt>
    <dgm:pt modelId="{EF0B555E-90CB-40F4-B66B-DE1D5F6A69E0}" type="parTrans" cxnId="{76AA2366-3E70-4533-92AC-E44CF04D28B0}">
      <dgm:prSet/>
      <dgm:spPr/>
      <dgm:t>
        <a:bodyPr/>
        <a:lstStyle/>
        <a:p>
          <a:endParaRPr lang="en-US"/>
        </a:p>
      </dgm:t>
    </dgm:pt>
    <dgm:pt modelId="{14CEDB34-01AA-437F-A579-97DF81BACBFE}" type="sibTrans" cxnId="{76AA2366-3E70-4533-92AC-E44CF04D28B0}">
      <dgm:prSet/>
      <dgm:spPr/>
      <dgm:t>
        <a:bodyPr/>
        <a:lstStyle/>
        <a:p>
          <a:endParaRPr lang="en-US"/>
        </a:p>
      </dgm:t>
    </dgm:pt>
    <dgm:pt modelId="{47063C9D-6671-4633-9F34-93A6CF9B8D1E}">
      <dgm:prSet/>
      <dgm:spPr/>
      <dgm:t>
        <a:bodyPr/>
        <a:lstStyle/>
        <a:p>
          <a:r>
            <a:rPr lang="es-ES"/>
            <a:t>Which machine learning model is the best for this prediction?</a:t>
          </a:r>
          <a:endParaRPr lang="en-US"/>
        </a:p>
      </dgm:t>
    </dgm:pt>
    <dgm:pt modelId="{B3DBCD91-5042-413F-BE41-C7F10363E387}" type="parTrans" cxnId="{FAE42CC5-B093-4D95-B7B7-F6D590F80908}">
      <dgm:prSet/>
      <dgm:spPr/>
      <dgm:t>
        <a:bodyPr/>
        <a:lstStyle/>
        <a:p>
          <a:endParaRPr lang="en-US"/>
        </a:p>
      </dgm:t>
    </dgm:pt>
    <dgm:pt modelId="{927CD943-5C5D-4121-BAC6-D14A1E01F8A8}" type="sibTrans" cxnId="{FAE42CC5-B093-4D95-B7B7-F6D590F80908}">
      <dgm:prSet/>
      <dgm:spPr/>
      <dgm:t>
        <a:bodyPr/>
        <a:lstStyle/>
        <a:p>
          <a:endParaRPr lang="en-US"/>
        </a:p>
      </dgm:t>
    </dgm:pt>
    <dgm:pt modelId="{80BFA83E-34BF-4F15-A0F2-4978F1174D8B}" type="pres">
      <dgm:prSet presAssocID="{67D1CA4F-2CE7-404B-AD42-E861DC75EC81}" presName="linear" presStyleCnt="0">
        <dgm:presLayoutVars>
          <dgm:animLvl val="lvl"/>
          <dgm:resizeHandles val="exact"/>
        </dgm:presLayoutVars>
      </dgm:prSet>
      <dgm:spPr/>
    </dgm:pt>
    <dgm:pt modelId="{DBD00F04-328E-4D38-96BD-8FB80D164FF9}" type="pres">
      <dgm:prSet presAssocID="{2F76CF9B-FFA9-4681-A760-B7FBEBD8C07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5D1FEF-C8C8-491E-B5CD-31994D4CDAA7}" type="pres">
      <dgm:prSet presAssocID="{B3E7A35F-4237-4671-AF10-CADF40A4ABC8}" presName="spacer" presStyleCnt="0"/>
      <dgm:spPr/>
    </dgm:pt>
    <dgm:pt modelId="{6FBEE2A1-8F36-45AF-9FFC-66A827A5BA34}" type="pres">
      <dgm:prSet presAssocID="{2AAE401C-F10F-4820-B856-6C855515CD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BE6842-EF92-4577-A251-A3F7116A6DDE}" type="pres">
      <dgm:prSet presAssocID="{14CEDB34-01AA-437F-A579-97DF81BACBFE}" presName="spacer" presStyleCnt="0"/>
      <dgm:spPr/>
    </dgm:pt>
    <dgm:pt modelId="{3F04307F-C09B-4536-865E-A4CFD387BE14}" type="pres">
      <dgm:prSet presAssocID="{47063C9D-6671-4633-9F34-93A6CF9B8D1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06F9D11-A0EE-4790-B7B9-E84B2CD5B462}" srcId="{67D1CA4F-2CE7-404B-AD42-E861DC75EC81}" destId="{2F76CF9B-FFA9-4681-A760-B7FBEBD8C072}" srcOrd="0" destOrd="0" parTransId="{A83EDD61-524C-49EC-AC28-404BF139099B}" sibTransId="{B3E7A35F-4237-4671-AF10-CADF40A4ABC8}"/>
    <dgm:cxn modelId="{76AA2366-3E70-4533-92AC-E44CF04D28B0}" srcId="{67D1CA4F-2CE7-404B-AD42-E861DC75EC81}" destId="{2AAE401C-F10F-4820-B856-6C855515CD2D}" srcOrd="1" destOrd="0" parTransId="{EF0B555E-90CB-40F4-B66B-DE1D5F6A69E0}" sibTransId="{14CEDB34-01AA-437F-A579-97DF81BACBFE}"/>
    <dgm:cxn modelId="{FAE42CC5-B093-4D95-B7B7-F6D590F80908}" srcId="{67D1CA4F-2CE7-404B-AD42-E861DC75EC81}" destId="{47063C9D-6671-4633-9F34-93A6CF9B8D1E}" srcOrd="2" destOrd="0" parTransId="{B3DBCD91-5042-413F-BE41-C7F10363E387}" sibTransId="{927CD943-5C5D-4121-BAC6-D14A1E01F8A8}"/>
    <dgm:cxn modelId="{04A34FD9-D967-4AB1-BA4C-016F1878B39D}" type="presOf" srcId="{2AAE401C-F10F-4820-B856-6C855515CD2D}" destId="{6FBEE2A1-8F36-45AF-9FFC-66A827A5BA34}" srcOrd="0" destOrd="0" presId="urn:microsoft.com/office/officeart/2005/8/layout/vList2"/>
    <dgm:cxn modelId="{864390E5-28DD-4793-835E-E1DB9201F1F6}" type="presOf" srcId="{47063C9D-6671-4633-9F34-93A6CF9B8D1E}" destId="{3F04307F-C09B-4536-865E-A4CFD387BE14}" srcOrd="0" destOrd="0" presId="urn:microsoft.com/office/officeart/2005/8/layout/vList2"/>
    <dgm:cxn modelId="{EC0201ED-C30A-4868-BA36-33F7A1582203}" type="presOf" srcId="{67D1CA4F-2CE7-404B-AD42-E861DC75EC81}" destId="{80BFA83E-34BF-4F15-A0F2-4978F1174D8B}" srcOrd="0" destOrd="0" presId="urn:microsoft.com/office/officeart/2005/8/layout/vList2"/>
    <dgm:cxn modelId="{D7EFC5F5-AF58-4BB0-A14A-749D413540FA}" type="presOf" srcId="{2F76CF9B-FFA9-4681-A760-B7FBEBD8C072}" destId="{DBD00F04-328E-4D38-96BD-8FB80D164FF9}" srcOrd="0" destOrd="0" presId="urn:microsoft.com/office/officeart/2005/8/layout/vList2"/>
    <dgm:cxn modelId="{4822BBB4-2D95-4275-BA2C-6CDF4464F9FE}" type="presParOf" srcId="{80BFA83E-34BF-4F15-A0F2-4978F1174D8B}" destId="{DBD00F04-328E-4D38-96BD-8FB80D164FF9}" srcOrd="0" destOrd="0" presId="urn:microsoft.com/office/officeart/2005/8/layout/vList2"/>
    <dgm:cxn modelId="{6EB1C3B5-9651-430A-9CCC-6B7AF50C9681}" type="presParOf" srcId="{80BFA83E-34BF-4F15-A0F2-4978F1174D8B}" destId="{4A5D1FEF-C8C8-491E-B5CD-31994D4CDAA7}" srcOrd="1" destOrd="0" presId="urn:microsoft.com/office/officeart/2005/8/layout/vList2"/>
    <dgm:cxn modelId="{6DA2D502-ACC3-427D-8C06-35CC3F4479FA}" type="presParOf" srcId="{80BFA83E-34BF-4F15-A0F2-4978F1174D8B}" destId="{6FBEE2A1-8F36-45AF-9FFC-66A827A5BA34}" srcOrd="2" destOrd="0" presId="urn:microsoft.com/office/officeart/2005/8/layout/vList2"/>
    <dgm:cxn modelId="{B3A7A18A-4794-4099-AEA4-9A1394B4EB2C}" type="presParOf" srcId="{80BFA83E-34BF-4F15-A0F2-4978F1174D8B}" destId="{D2BE6842-EF92-4577-A251-A3F7116A6DDE}" srcOrd="3" destOrd="0" presId="urn:microsoft.com/office/officeart/2005/8/layout/vList2"/>
    <dgm:cxn modelId="{625E0F33-9A17-4CAF-8FFA-23A78C95A851}" type="presParOf" srcId="{80BFA83E-34BF-4F15-A0F2-4978F1174D8B}" destId="{3F04307F-C09B-4536-865E-A4CFD387BE1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6549C0-04F7-41C7-B1D0-9857F5ECEDD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7A04C3D-75EE-49B9-9008-F7FF96E38206}">
      <dgm:prSet/>
      <dgm:spPr/>
      <dgm:t>
        <a:bodyPr/>
        <a:lstStyle/>
        <a:p>
          <a:pPr>
            <a:defRPr b="1"/>
          </a:pPr>
          <a:r>
            <a:rPr lang="es-ES" b="0" i="0"/>
            <a:t>Data Pre-Processing</a:t>
          </a:r>
          <a:endParaRPr lang="en-US"/>
        </a:p>
      </dgm:t>
    </dgm:pt>
    <dgm:pt modelId="{068FBD64-0D6A-4494-9C09-F278A8D61EDF}" type="parTrans" cxnId="{AEA46BBC-9535-4229-9DD9-C19ABC0238E2}">
      <dgm:prSet/>
      <dgm:spPr/>
      <dgm:t>
        <a:bodyPr/>
        <a:lstStyle/>
        <a:p>
          <a:endParaRPr lang="en-US"/>
        </a:p>
      </dgm:t>
    </dgm:pt>
    <dgm:pt modelId="{73E22D1E-84D8-4517-BDC0-474FE068AF09}" type="sibTrans" cxnId="{AEA46BBC-9535-4229-9DD9-C19ABC0238E2}">
      <dgm:prSet/>
      <dgm:spPr/>
      <dgm:t>
        <a:bodyPr/>
        <a:lstStyle/>
        <a:p>
          <a:endParaRPr lang="en-US"/>
        </a:p>
      </dgm:t>
    </dgm:pt>
    <dgm:pt modelId="{5F746F08-F9FC-4BD8-8D95-E29E82582235}">
      <dgm:prSet/>
      <dgm:spPr/>
      <dgm:t>
        <a:bodyPr/>
        <a:lstStyle/>
        <a:p>
          <a:pPr>
            <a:defRPr b="1"/>
          </a:pPr>
          <a:r>
            <a:rPr lang="es-ES" b="0" i="0"/>
            <a:t>Machine Learning Models</a:t>
          </a:r>
          <a:endParaRPr lang="en-US"/>
        </a:p>
      </dgm:t>
    </dgm:pt>
    <dgm:pt modelId="{99DE44EA-2128-4994-83A4-AADA07627B65}" type="parTrans" cxnId="{92FB51B2-AF1D-4903-9A1F-F2B36B19E4AB}">
      <dgm:prSet/>
      <dgm:spPr/>
      <dgm:t>
        <a:bodyPr/>
        <a:lstStyle/>
        <a:p>
          <a:endParaRPr lang="en-US"/>
        </a:p>
      </dgm:t>
    </dgm:pt>
    <dgm:pt modelId="{D26D004F-08A3-48A5-B518-D8D0A960CEAA}" type="sibTrans" cxnId="{92FB51B2-AF1D-4903-9A1F-F2B36B19E4AB}">
      <dgm:prSet/>
      <dgm:spPr/>
      <dgm:t>
        <a:bodyPr/>
        <a:lstStyle/>
        <a:p>
          <a:endParaRPr lang="en-US"/>
        </a:p>
      </dgm:t>
    </dgm:pt>
    <dgm:pt modelId="{D4C2A856-F32A-4D11-9695-5C1E40B8D1F7}">
      <dgm:prSet/>
      <dgm:spPr/>
      <dgm:t>
        <a:bodyPr/>
        <a:lstStyle/>
        <a:p>
          <a:r>
            <a:rPr lang="es-ES" b="0" i="0" dirty="0" err="1"/>
            <a:t>Logistic</a:t>
          </a:r>
          <a:r>
            <a:rPr lang="es-ES" b="0" i="0" dirty="0"/>
            <a:t> </a:t>
          </a:r>
          <a:r>
            <a:rPr lang="es-ES" b="0" i="0" dirty="0" err="1"/>
            <a:t>Regression</a:t>
          </a:r>
          <a:endParaRPr lang="en-US" dirty="0"/>
        </a:p>
      </dgm:t>
    </dgm:pt>
    <dgm:pt modelId="{DB82D02E-8AFA-4BE4-9A21-A67D05108883}" type="parTrans" cxnId="{56DB4B6C-E7E3-482A-B19A-B5DF0370125D}">
      <dgm:prSet/>
      <dgm:spPr/>
      <dgm:t>
        <a:bodyPr/>
        <a:lstStyle/>
        <a:p>
          <a:endParaRPr lang="en-US"/>
        </a:p>
      </dgm:t>
    </dgm:pt>
    <dgm:pt modelId="{9E13583B-BF1F-4244-AA9B-B853BAF0CB66}" type="sibTrans" cxnId="{56DB4B6C-E7E3-482A-B19A-B5DF0370125D}">
      <dgm:prSet/>
      <dgm:spPr/>
      <dgm:t>
        <a:bodyPr/>
        <a:lstStyle/>
        <a:p>
          <a:endParaRPr lang="en-US"/>
        </a:p>
      </dgm:t>
    </dgm:pt>
    <dgm:pt modelId="{F72146C9-6C40-419B-BE9F-8A98FF2568AC}">
      <dgm:prSet/>
      <dgm:spPr/>
      <dgm:t>
        <a:bodyPr/>
        <a:lstStyle/>
        <a:p>
          <a:r>
            <a:rPr lang="es-ES" b="0" i="0"/>
            <a:t>Support Vector Machine (SVM)</a:t>
          </a:r>
          <a:endParaRPr lang="en-US"/>
        </a:p>
      </dgm:t>
    </dgm:pt>
    <dgm:pt modelId="{12D40307-3D9B-4217-A101-EDD80786C305}" type="parTrans" cxnId="{4B9EA7A9-39C9-41C9-A441-8FFEE6805884}">
      <dgm:prSet/>
      <dgm:spPr/>
      <dgm:t>
        <a:bodyPr/>
        <a:lstStyle/>
        <a:p>
          <a:endParaRPr lang="en-US"/>
        </a:p>
      </dgm:t>
    </dgm:pt>
    <dgm:pt modelId="{70DB487E-6AB8-4618-9BC9-315A6EAB6E95}" type="sibTrans" cxnId="{4B9EA7A9-39C9-41C9-A441-8FFEE6805884}">
      <dgm:prSet/>
      <dgm:spPr/>
      <dgm:t>
        <a:bodyPr/>
        <a:lstStyle/>
        <a:p>
          <a:endParaRPr lang="en-US"/>
        </a:p>
      </dgm:t>
    </dgm:pt>
    <dgm:pt modelId="{60730D96-9C70-46F6-AA2E-F0EBBAAB07F8}" type="pres">
      <dgm:prSet presAssocID="{AE6549C0-04F7-41C7-B1D0-9857F5ECEDD0}" presName="root" presStyleCnt="0">
        <dgm:presLayoutVars>
          <dgm:dir/>
          <dgm:resizeHandles val="exact"/>
        </dgm:presLayoutVars>
      </dgm:prSet>
      <dgm:spPr/>
    </dgm:pt>
    <dgm:pt modelId="{7FC6C065-4C1B-4F8E-98DE-5CAFE0F3CE9D}" type="pres">
      <dgm:prSet presAssocID="{A7A04C3D-75EE-49B9-9008-F7FF96E38206}" presName="compNode" presStyleCnt="0"/>
      <dgm:spPr/>
    </dgm:pt>
    <dgm:pt modelId="{5B5A6564-20E7-45AE-BAF4-B93DE3A6CB9E}" type="pres">
      <dgm:prSet presAssocID="{A7A04C3D-75EE-49B9-9008-F7FF96E382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D328C8C1-775D-4CEE-AA92-5D29CDEF5D3D}" type="pres">
      <dgm:prSet presAssocID="{A7A04C3D-75EE-49B9-9008-F7FF96E38206}" presName="iconSpace" presStyleCnt="0"/>
      <dgm:spPr/>
    </dgm:pt>
    <dgm:pt modelId="{65BF2BD9-9567-4E6C-9EE1-591E45844BD8}" type="pres">
      <dgm:prSet presAssocID="{A7A04C3D-75EE-49B9-9008-F7FF96E38206}" presName="parTx" presStyleLbl="revTx" presStyleIdx="0" presStyleCnt="4">
        <dgm:presLayoutVars>
          <dgm:chMax val="0"/>
          <dgm:chPref val="0"/>
        </dgm:presLayoutVars>
      </dgm:prSet>
      <dgm:spPr/>
    </dgm:pt>
    <dgm:pt modelId="{461CCD5A-0265-4758-ABE4-B0B298A77B68}" type="pres">
      <dgm:prSet presAssocID="{A7A04C3D-75EE-49B9-9008-F7FF96E38206}" presName="txSpace" presStyleCnt="0"/>
      <dgm:spPr/>
    </dgm:pt>
    <dgm:pt modelId="{7BB11A7E-1F5F-4957-B170-0FBF39C74BA1}" type="pres">
      <dgm:prSet presAssocID="{A7A04C3D-75EE-49B9-9008-F7FF96E38206}" presName="desTx" presStyleLbl="revTx" presStyleIdx="1" presStyleCnt="4">
        <dgm:presLayoutVars/>
      </dgm:prSet>
      <dgm:spPr/>
    </dgm:pt>
    <dgm:pt modelId="{82F43FD7-E3B8-4367-B9C2-018931C91813}" type="pres">
      <dgm:prSet presAssocID="{73E22D1E-84D8-4517-BDC0-474FE068AF09}" presName="sibTrans" presStyleCnt="0"/>
      <dgm:spPr/>
    </dgm:pt>
    <dgm:pt modelId="{FB34CCAE-6D55-4F55-8448-843FD7A56763}" type="pres">
      <dgm:prSet presAssocID="{5F746F08-F9FC-4BD8-8D95-E29E82582235}" presName="compNode" presStyleCnt="0"/>
      <dgm:spPr/>
    </dgm:pt>
    <dgm:pt modelId="{9909F23B-7D29-4CDA-A4CD-AA39DB6A0343}" type="pres">
      <dgm:prSet presAssocID="{5F746F08-F9FC-4BD8-8D95-E29E825822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980950BB-CF52-4224-9EE5-50C10148211C}" type="pres">
      <dgm:prSet presAssocID="{5F746F08-F9FC-4BD8-8D95-E29E82582235}" presName="iconSpace" presStyleCnt="0"/>
      <dgm:spPr/>
    </dgm:pt>
    <dgm:pt modelId="{7A243E4D-6BAD-4726-8A36-343C411408F0}" type="pres">
      <dgm:prSet presAssocID="{5F746F08-F9FC-4BD8-8D95-E29E82582235}" presName="parTx" presStyleLbl="revTx" presStyleIdx="2" presStyleCnt="4">
        <dgm:presLayoutVars>
          <dgm:chMax val="0"/>
          <dgm:chPref val="0"/>
        </dgm:presLayoutVars>
      </dgm:prSet>
      <dgm:spPr/>
    </dgm:pt>
    <dgm:pt modelId="{CC895DBC-69E0-4E46-B809-C1C7F61D7FA4}" type="pres">
      <dgm:prSet presAssocID="{5F746F08-F9FC-4BD8-8D95-E29E82582235}" presName="txSpace" presStyleCnt="0"/>
      <dgm:spPr/>
    </dgm:pt>
    <dgm:pt modelId="{40284D78-0D39-4806-8D72-2567D1A8D96F}" type="pres">
      <dgm:prSet presAssocID="{5F746F08-F9FC-4BD8-8D95-E29E82582235}" presName="desTx" presStyleLbl="revTx" presStyleIdx="3" presStyleCnt="4">
        <dgm:presLayoutVars/>
      </dgm:prSet>
      <dgm:spPr/>
    </dgm:pt>
  </dgm:ptLst>
  <dgm:cxnLst>
    <dgm:cxn modelId="{232F0910-8C15-423C-98B8-023109F76F72}" type="presOf" srcId="{A7A04C3D-75EE-49B9-9008-F7FF96E38206}" destId="{65BF2BD9-9567-4E6C-9EE1-591E45844BD8}" srcOrd="0" destOrd="0" presId="urn:microsoft.com/office/officeart/2018/2/layout/IconLabelDescriptionList"/>
    <dgm:cxn modelId="{40A6BD42-CE95-49F6-A1CB-ED22C4D5DA4C}" type="presOf" srcId="{D4C2A856-F32A-4D11-9695-5C1E40B8D1F7}" destId="{40284D78-0D39-4806-8D72-2567D1A8D96F}" srcOrd="0" destOrd="0" presId="urn:microsoft.com/office/officeart/2018/2/layout/IconLabelDescriptionList"/>
    <dgm:cxn modelId="{56DB4B6C-E7E3-482A-B19A-B5DF0370125D}" srcId="{5F746F08-F9FC-4BD8-8D95-E29E82582235}" destId="{D4C2A856-F32A-4D11-9695-5C1E40B8D1F7}" srcOrd="0" destOrd="0" parTransId="{DB82D02E-8AFA-4BE4-9A21-A67D05108883}" sibTransId="{9E13583B-BF1F-4244-AA9B-B853BAF0CB66}"/>
    <dgm:cxn modelId="{4D92F872-6F57-480D-866F-26B427274BD0}" type="presOf" srcId="{AE6549C0-04F7-41C7-B1D0-9857F5ECEDD0}" destId="{60730D96-9C70-46F6-AA2E-F0EBBAAB07F8}" srcOrd="0" destOrd="0" presId="urn:microsoft.com/office/officeart/2018/2/layout/IconLabelDescriptionList"/>
    <dgm:cxn modelId="{4B9EA7A9-39C9-41C9-A441-8FFEE6805884}" srcId="{5F746F08-F9FC-4BD8-8D95-E29E82582235}" destId="{F72146C9-6C40-419B-BE9F-8A98FF2568AC}" srcOrd="1" destOrd="0" parTransId="{12D40307-3D9B-4217-A101-EDD80786C305}" sibTransId="{70DB487E-6AB8-4618-9BC9-315A6EAB6E95}"/>
    <dgm:cxn modelId="{92FB51B2-AF1D-4903-9A1F-F2B36B19E4AB}" srcId="{AE6549C0-04F7-41C7-B1D0-9857F5ECEDD0}" destId="{5F746F08-F9FC-4BD8-8D95-E29E82582235}" srcOrd="1" destOrd="0" parTransId="{99DE44EA-2128-4994-83A4-AADA07627B65}" sibTransId="{D26D004F-08A3-48A5-B518-D8D0A960CEAA}"/>
    <dgm:cxn modelId="{AEA46BBC-9535-4229-9DD9-C19ABC0238E2}" srcId="{AE6549C0-04F7-41C7-B1D0-9857F5ECEDD0}" destId="{A7A04C3D-75EE-49B9-9008-F7FF96E38206}" srcOrd="0" destOrd="0" parTransId="{068FBD64-0D6A-4494-9C09-F278A8D61EDF}" sibTransId="{73E22D1E-84D8-4517-BDC0-474FE068AF09}"/>
    <dgm:cxn modelId="{48FA0DE2-FDC8-48DD-B078-59C8CBEBE562}" type="presOf" srcId="{F72146C9-6C40-419B-BE9F-8A98FF2568AC}" destId="{40284D78-0D39-4806-8D72-2567D1A8D96F}" srcOrd="0" destOrd="1" presId="urn:microsoft.com/office/officeart/2018/2/layout/IconLabelDescriptionList"/>
    <dgm:cxn modelId="{5BB586EF-4D93-4910-80BF-E4D00D9E38AF}" type="presOf" srcId="{5F746F08-F9FC-4BD8-8D95-E29E82582235}" destId="{7A243E4D-6BAD-4726-8A36-343C411408F0}" srcOrd="0" destOrd="0" presId="urn:microsoft.com/office/officeart/2018/2/layout/IconLabelDescriptionList"/>
    <dgm:cxn modelId="{03B01D97-D96B-47A1-A20F-52EB91FD3BA7}" type="presParOf" srcId="{60730D96-9C70-46F6-AA2E-F0EBBAAB07F8}" destId="{7FC6C065-4C1B-4F8E-98DE-5CAFE0F3CE9D}" srcOrd="0" destOrd="0" presId="urn:microsoft.com/office/officeart/2018/2/layout/IconLabelDescriptionList"/>
    <dgm:cxn modelId="{4095DD98-389E-432B-94BF-F44755A39B7E}" type="presParOf" srcId="{7FC6C065-4C1B-4F8E-98DE-5CAFE0F3CE9D}" destId="{5B5A6564-20E7-45AE-BAF4-B93DE3A6CB9E}" srcOrd="0" destOrd="0" presId="urn:microsoft.com/office/officeart/2018/2/layout/IconLabelDescriptionList"/>
    <dgm:cxn modelId="{ACC2F823-18C8-486F-8CBE-77ECDBC3984C}" type="presParOf" srcId="{7FC6C065-4C1B-4F8E-98DE-5CAFE0F3CE9D}" destId="{D328C8C1-775D-4CEE-AA92-5D29CDEF5D3D}" srcOrd="1" destOrd="0" presId="urn:microsoft.com/office/officeart/2018/2/layout/IconLabelDescriptionList"/>
    <dgm:cxn modelId="{1D972873-87D9-46AB-9C01-25826DB99C2F}" type="presParOf" srcId="{7FC6C065-4C1B-4F8E-98DE-5CAFE0F3CE9D}" destId="{65BF2BD9-9567-4E6C-9EE1-591E45844BD8}" srcOrd="2" destOrd="0" presId="urn:microsoft.com/office/officeart/2018/2/layout/IconLabelDescriptionList"/>
    <dgm:cxn modelId="{495F296B-0D59-44A4-875B-101B713BA2D8}" type="presParOf" srcId="{7FC6C065-4C1B-4F8E-98DE-5CAFE0F3CE9D}" destId="{461CCD5A-0265-4758-ABE4-B0B298A77B68}" srcOrd="3" destOrd="0" presId="urn:microsoft.com/office/officeart/2018/2/layout/IconLabelDescriptionList"/>
    <dgm:cxn modelId="{5169C7B2-E0B4-47CC-A5CC-1A35A1655528}" type="presParOf" srcId="{7FC6C065-4C1B-4F8E-98DE-5CAFE0F3CE9D}" destId="{7BB11A7E-1F5F-4957-B170-0FBF39C74BA1}" srcOrd="4" destOrd="0" presId="urn:microsoft.com/office/officeart/2018/2/layout/IconLabelDescriptionList"/>
    <dgm:cxn modelId="{F17C8406-E294-4065-9A89-1A48756DAA78}" type="presParOf" srcId="{60730D96-9C70-46F6-AA2E-F0EBBAAB07F8}" destId="{82F43FD7-E3B8-4367-B9C2-018931C91813}" srcOrd="1" destOrd="0" presId="urn:microsoft.com/office/officeart/2018/2/layout/IconLabelDescriptionList"/>
    <dgm:cxn modelId="{0194E9D5-1194-4533-8BF6-A070615AE932}" type="presParOf" srcId="{60730D96-9C70-46F6-AA2E-F0EBBAAB07F8}" destId="{FB34CCAE-6D55-4F55-8448-843FD7A56763}" srcOrd="2" destOrd="0" presId="urn:microsoft.com/office/officeart/2018/2/layout/IconLabelDescriptionList"/>
    <dgm:cxn modelId="{5A23C0A2-7F50-4610-AA40-155819B50420}" type="presParOf" srcId="{FB34CCAE-6D55-4F55-8448-843FD7A56763}" destId="{9909F23B-7D29-4CDA-A4CD-AA39DB6A0343}" srcOrd="0" destOrd="0" presId="urn:microsoft.com/office/officeart/2018/2/layout/IconLabelDescriptionList"/>
    <dgm:cxn modelId="{99B0D6AD-DE87-49BA-A003-81E904DC98B3}" type="presParOf" srcId="{FB34CCAE-6D55-4F55-8448-843FD7A56763}" destId="{980950BB-CF52-4224-9EE5-50C10148211C}" srcOrd="1" destOrd="0" presId="urn:microsoft.com/office/officeart/2018/2/layout/IconLabelDescriptionList"/>
    <dgm:cxn modelId="{C215EB8E-AC4F-4BFE-B78B-4F23DCC5F4F9}" type="presParOf" srcId="{FB34CCAE-6D55-4F55-8448-843FD7A56763}" destId="{7A243E4D-6BAD-4726-8A36-343C411408F0}" srcOrd="2" destOrd="0" presId="urn:microsoft.com/office/officeart/2018/2/layout/IconLabelDescriptionList"/>
    <dgm:cxn modelId="{885167FA-C63F-478B-8530-4160BBF93CB8}" type="presParOf" srcId="{FB34CCAE-6D55-4F55-8448-843FD7A56763}" destId="{CC895DBC-69E0-4E46-B809-C1C7F61D7FA4}" srcOrd="3" destOrd="0" presId="urn:microsoft.com/office/officeart/2018/2/layout/IconLabelDescriptionList"/>
    <dgm:cxn modelId="{38ADB96A-DA6B-40B4-A207-C7CFFBB958A1}" type="presParOf" srcId="{FB34CCAE-6D55-4F55-8448-843FD7A56763}" destId="{40284D78-0D39-4806-8D72-2567D1A8D96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4F6339-17D6-484D-9563-876DB257E13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991150C-656D-4B54-AEF0-9F164C98D510}">
      <dgm:prSet/>
      <dgm:spPr/>
      <dgm:t>
        <a:bodyPr/>
        <a:lstStyle/>
        <a:p>
          <a:pPr>
            <a:defRPr cap="all"/>
          </a:pPr>
          <a:r>
            <a:rPr lang="es-ES" b="0" i="0"/>
            <a:t>The accouracy will be a challenge</a:t>
          </a:r>
          <a:endParaRPr lang="en-US"/>
        </a:p>
      </dgm:t>
    </dgm:pt>
    <dgm:pt modelId="{EC07B825-3526-491B-B770-B054E7981354}" type="parTrans" cxnId="{BF140B9B-2F4A-4DFB-95FE-BA34035826E1}">
      <dgm:prSet/>
      <dgm:spPr/>
      <dgm:t>
        <a:bodyPr/>
        <a:lstStyle/>
        <a:p>
          <a:endParaRPr lang="en-US"/>
        </a:p>
      </dgm:t>
    </dgm:pt>
    <dgm:pt modelId="{7AEEB53A-EAB9-4885-9FDE-E67679BB84B6}" type="sibTrans" cxnId="{BF140B9B-2F4A-4DFB-95FE-BA34035826E1}">
      <dgm:prSet/>
      <dgm:spPr/>
      <dgm:t>
        <a:bodyPr/>
        <a:lstStyle/>
        <a:p>
          <a:endParaRPr lang="en-US"/>
        </a:p>
      </dgm:t>
    </dgm:pt>
    <dgm:pt modelId="{561C6ED7-A00B-4706-BAC4-86D1451F60AA}">
      <dgm:prSet/>
      <dgm:spPr/>
      <dgm:t>
        <a:bodyPr/>
        <a:lstStyle/>
        <a:p>
          <a:pPr>
            <a:defRPr cap="all"/>
          </a:pPr>
          <a:r>
            <a:rPr lang="es-ES" b="0" i="0"/>
            <a:t>Training the model.</a:t>
          </a:r>
          <a:endParaRPr lang="en-US"/>
        </a:p>
      </dgm:t>
    </dgm:pt>
    <dgm:pt modelId="{FC323AB1-1B27-49E0-88A8-3BBEE819470B}" type="parTrans" cxnId="{F78A7254-F5F6-4C13-B463-9D1599C98FBF}">
      <dgm:prSet/>
      <dgm:spPr/>
      <dgm:t>
        <a:bodyPr/>
        <a:lstStyle/>
        <a:p>
          <a:endParaRPr lang="en-US"/>
        </a:p>
      </dgm:t>
    </dgm:pt>
    <dgm:pt modelId="{6B694766-6B8B-4E63-853C-5350ADF69E1E}" type="sibTrans" cxnId="{F78A7254-F5F6-4C13-B463-9D1599C98FBF}">
      <dgm:prSet/>
      <dgm:spPr/>
      <dgm:t>
        <a:bodyPr/>
        <a:lstStyle/>
        <a:p>
          <a:endParaRPr lang="en-US"/>
        </a:p>
      </dgm:t>
    </dgm:pt>
    <dgm:pt modelId="{62833AED-3975-4AAA-BC4A-D74ECAD79576}" type="pres">
      <dgm:prSet presAssocID="{274F6339-17D6-484D-9563-876DB257E131}" presName="root" presStyleCnt="0">
        <dgm:presLayoutVars>
          <dgm:dir/>
          <dgm:resizeHandles val="exact"/>
        </dgm:presLayoutVars>
      </dgm:prSet>
      <dgm:spPr/>
    </dgm:pt>
    <dgm:pt modelId="{4E116595-E8DF-40EB-8727-66E9BC69C930}" type="pres">
      <dgm:prSet presAssocID="{9991150C-656D-4B54-AEF0-9F164C98D510}" presName="compNode" presStyleCnt="0"/>
      <dgm:spPr/>
    </dgm:pt>
    <dgm:pt modelId="{8E3AF964-3765-419B-8173-0025C10D2BB8}" type="pres">
      <dgm:prSet presAssocID="{9991150C-656D-4B54-AEF0-9F164C98D510}" presName="iconBgRect" presStyleLbl="bgShp" presStyleIdx="0" presStyleCnt="2"/>
      <dgm:spPr/>
    </dgm:pt>
    <dgm:pt modelId="{92450991-AA8F-4A38-9A1E-056BC02B751B}" type="pres">
      <dgm:prSet presAssocID="{9991150C-656D-4B54-AEF0-9F164C98D5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1109CE3F-D488-4145-A88F-B41767001609}" type="pres">
      <dgm:prSet presAssocID="{9991150C-656D-4B54-AEF0-9F164C98D510}" presName="spaceRect" presStyleCnt="0"/>
      <dgm:spPr/>
    </dgm:pt>
    <dgm:pt modelId="{C2277716-9431-43CC-A988-504A4000FFA6}" type="pres">
      <dgm:prSet presAssocID="{9991150C-656D-4B54-AEF0-9F164C98D510}" presName="textRect" presStyleLbl="revTx" presStyleIdx="0" presStyleCnt="2">
        <dgm:presLayoutVars>
          <dgm:chMax val="1"/>
          <dgm:chPref val="1"/>
        </dgm:presLayoutVars>
      </dgm:prSet>
      <dgm:spPr/>
    </dgm:pt>
    <dgm:pt modelId="{EB52C52E-6951-4858-B2B5-77305A06061B}" type="pres">
      <dgm:prSet presAssocID="{7AEEB53A-EAB9-4885-9FDE-E67679BB84B6}" presName="sibTrans" presStyleCnt="0"/>
      <dgm:spPr/>
    </dgm:pt>
    <dgm:pt modelId="{87D59618-5917-4D38-BF67-6AF1B635E650}" type="pres">
      <dgm:prSet presAssocID="{561C6ED7-A00B-4706-BAC4-86D1451F60AA}" presName="compNode" presStyleCnt="0"/>
      <dgm:spPr/>
    </dgm:pt>
    <dgm:pt modelId="{C424A02C-3DA3-400B-A1BB-85888796E2AB}" type="pres">
      <dgm:prSet presAssocID="{561C6ED7-A00B-4706-BAC4-86D1451F60AA}" presName="iconBgRect" presStyleLbl="bgShp" presStyleIdx="1" presStyleCnt="2"/>
      <dgm:spPr/>
    </dgm:pt>
    <dgm:pt modelId="{7D6516CF-0259-42C4-B3DB-6D9274A3B566}" type="pres">
      <dgm:prSet presAssocID="{561C6ED7-A00B-4706-BAC4-86D1451F60A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estro"/>
        </a:ext>
      </dgm:extLst>
    </dgm:pt>
    <dgm:pt modelId="{AB1B0A1A-2F8D-4E33-863B-39DDB24CF396}" type="pres">
      <dgm:prSet presAssocID="{561C6ED7-A00B-4706-BAC4-86D1451F60AA}" presName="spaceRect" presStyleCnt="0"/>
      <dgm:spPr/>
    </dgm:pt>
    <dgm:pt modelId="{FD9E4351-EDF6-41B1-8F02-534D7C205BD4}" type="pres">
      <dgm:prSet presAssocID="{561C6ED7-A00B-4706-BAC4-86D1451F60A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78A7254-F5F6-4C13-B463-9D1599C98FBF}" srcId="{274F6339-17D6-484D-9563-876DB257E131}" destId="{561C6ED7-A00B-4706-BAC4-86D1451F60AA}" srcOrd="1" destOrd="0" parTransId="{FC323AB1-1B27-49E0-88A8-3BBEE819470B}" sibTransId="{6B694766-6B8B-4E63-853C-5350ADF69E1E}"/>
    <dgm:cxn modelId="{BF140B9B-2F4A-4DFB-95FE-BA34035826E1}" srcId="{274F6339-17D6-484D-9563-876DB257E131}" destId="{9991150C-656D-4B54-AEF0-9F164C98D510}" srcOrd="0" destOrd="0" parTransId="{EC07B825-3526-491B-B770-B054E7981354}" sibTransId="{7AEEB53A-EAB9-4885-9FDE-E67679BB84B6}"/>
    <dgm:cxn modelId="{B3E6F09C-13BB-4E15-8E97-7E2AC932CD72}" type="presOf" srcId="{9991150C-656D-4B54-AEF0-9F164C98D510}" destId="{C2277716-9431-43CC-A988-504A4000FFA6}" srcOrd="0" destOrd="0" presId="urn:microsoft.com/office/officeart/2018/5/layout/IconCircleLabelList"/>
    <dgm:cxn modelId="{649AC5B5-DEAA-4615-85C3-81810FCCE8FC}" type="presOf" srcId="{561C6ED7-A00B-4706-BAC4-86D1451F60AA}" destId="{FD9E4351-EDF6-41B1-8F02-534D7C205BD4}" srcOrd="0" destOrd="0" presId="urn:microsoft.com/office/officeart/2018/5/layout/IconCircleLabelList"/>
    <dgm:cxn modelId="{92C058E7-2134-49F9-BB7F-7EE5EC989242}" type="presOf" srcId="{274F6339-17D6-484D-9563-876DB257E131}" destId="{62833AED-3975-4AAA-BC4A-D74ECAD79576}" srcOrd="0" destOrd="0" presId="urn:microsoft.com/office/officeart/2018/5/layout/IconCircleLabelList"/>
    <dgm:cxn modelId="{3E616DF4-1E73-4181-9ED1-0BC393D9F5CB}" type="presParOf" srcId="{62833AED-3975-4AAA-BC4A-D74ECAD79576}" destId="{4E116595-E8DF-40EB-8727-66E9BC69C930}" srcOrd="0" destOrd="0" presId="urn:microsoft.com/office/officeart/2018/5/layout/IconCircleLabelList"/>
    <dgm:cxn modelId="{49FB8A5D-BE90-44F1-AB6E-9F12C0A6ECBA}" type="presParOf" srcId="{4E116595-E8DF-40EB-8727-66E9BC69C930}" destId="{8E3AF964-3765-419B-8173-0025C10D2BB8}" srcOrd="0" destOrd="0" presId="urn:microsoft.com/office/officeart/2018/5/layout/IconCircleLabelList"/>
    <dgm:cxn modelId="{8419CA9F-00DF-4003-8838-EF6E970E4235}" type="presParOf" srcId="{4E116595-E8DF-40EB-8727-66E9BC69C930}" destId="{92450991-AA8F-4A38-9A1E-056BC02B751B}" srcOrd="1" destOrd="0" presId="urn:microsoft.com/office/officeart/2018/5/layout/IconCircleLabelList"/>
    <dgm:cxn modelId="{8F480A45-42AD-4E37-930D-B276021187E9}" type="presParOf" srcId="{4E116595-E8DF-40EB-8727-66E9BC69C930}" destId="{1109CE3F-D488-4145-A88F-B41767001609}" srcOrd="2" destOrd="0" presId="urn:microsoft.com/office/officeart/2018/5/layout/IconCircleLabelList"/>
    <dgm:cxn modelId="{209C979D-5887-4AC3-BC50-F0841115FDAA}" type="presParOf" srcId="{4E116595-E8DF-40EB-8727-66E9BC69C930}" destId="{C2277716-9431-43CC-A988-504A4000FFA6}" srcOrd="3" destOrd="0" presId="urn:microsoft.com/office/officeart/2018/5/layout/IconCircleLabelList"/>
    <dgm:cxn modelId="{00E8E0F0-FAFF-463D-8A6E-81D0ECCB23D8}" type="presParOf" srcId="{62833AED-3975-4AAA-BC4A-D74ECAD79576}" destId="{EB52C52E-6951-4858-B2B5-77305A06061B}" srcOrd="1" destOrd="0" presId="urn:microsoft.com/office/officeart/2018/5/layout/IconCircleLabelList"/>
    <dgm:cxn modelId="{2019E16C-2187-4FC6-9103-D002D7C60748}" type="presParOf" srcId="{62833AED-3975-4AAA-BC4A-D74ECAD79576}" destId="{87D59618-5917-4D38-BF67-6AF1B635E650}" srcOrd="2" destOrd="0" presId="urn:microsoft.com/office/officeart/2018/5/layout/IconCircleLabelList"/>
    <dgm:cxn modelId="{C291C44A-7DF5-4135-B6CB-7DA74A02CF05}" type="presParOf" srcId="{87D59618-5917-4D38-BF67-6AF1B635E650}" destId="{C424A02C-3DA3-400B-A1BB-85888796E2AB}" srcOrd="0" destOrd="0" presId="urn:microsoft.com/office/officeart/2018/5/layout/IconCircleLabelList"/>
    <dgm:cxn modelId="{D841F193-AEA3-4846-89A7-FCFCE352E686}" type="presParOf" srcId="{87D59618-5917-4D38-BF67-6AF1B635E650}" destId="{7D6516CF-0259-42C4-B3DB-6D9274A3B566}" srcOrd="1" destOrd="0" presId="urn:microsoft.com/office/officeart/2018/5/layout/IconCircleLabelList"/>
    <dgm:cxn modelId="{637816ED-A35C-4049-9A71-9F689AB193D5}" type="presParOf" srcId="{87D59618-5917-4D38-BF67-6AF1B635E650}" destId="{AB1B0A1A-2F8D-4E33-863B-39DDB24CF396}" srcOrd="2" destOrd="0" presId="urn:microsoft.com/office/officeart/2018/5/layout/IconCircleLabelList"/>
    <dgm:cxn modelId="{D151BF67-F70A-46B2-917F-7DE6CA90CFF8}" type="presParOf" srcId="{87D59618-5917-4D38-BF67-6AF1B635E650}" destId="{FD9E4351-EDF6-41B1-8F02-534D7C205BD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4AE6A-9438-4409-AA5B-0F0CDDD5554B}">
      <dsp:nvSpPr>
        <dsp:cNvPr id="0" name=""/>
        <dsp:cNvSpPr/>
      </dsp:nvSpPr>
      <dsp:spPr>
        <a:xfrm>
          <a:off x="0" y="564562"/>
          <a:ext cx="2882752" cy="1830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18292-567C-4610-AD7E-4FB0A7975E6A}">
      <dsp:nvSpPr>
        <dsp:cNvPr id="0" name=""/>
        <dsp:cNvSpPr/>
      </dsp:nvSpPr>
      <dsp:spPr>
        <a:xfrm>
          <a:off x="320305" y="868853"/>
          <a:ext cx="2882752" cy="1830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 a coach it is an important and difficult task to buy great players for the next season who can be suitable for the team.</a:t>
          </a:r>
        </a:p>
      </dsp:txBody>
      <dsp:txXfrm>
        <a:off x="373920" y="922468"/>
        <a:ext cx="2775522" cy="1723317"/>
      </dsp:txXfrm>
    </dsp:sp>
    <dsp:sp modelId="{08829819-0B06-4D9A-B048-4A30F572D489}">
      <dsp:nvSpPr>
        <dsp:cNvPr id="0" name=""/>
        <dsp:cNvSpPr/>
      </dsp:nvSpPr>
      <dsp:spPr>
        <a:xfrm>
          <a:off x="3523364" y="564562"/>
          <a:ext cx="2882752" cy="1830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B6FD8-B29A-4B7A-AD09-C1903D581EDB}">
      <dsp:nvSpPr>
        <dsp:cNvPr id="0" name=""/>
        <dsp:cNvSpPr/>
      </dsp:nvSpPr>
      <dsp:spPr>
        <a:xfrm>
          <a:off x="3843670" y="868853"/>
          <a:ext cx="2882752" cy="1830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Normally the coaches are looking for the players who have best scoring. </a:t>
          </a:r>
        </a:p>
      </dsp:txBody>
      <dsp:txXfrm>
        <a:off x="3897285" y="922468"/>
        <a:ext cx="2775522" cy="1723317"/>
      </dsp:txXfrm>
    </dsp:sp>
    <dsp:sp modelId="{CC8DBA73-C1D3-468A-A00B-9743399C2A21}">
      <dsp:nvSpPr>
        <dsp:cNvPr id="0" name=""/>
        <dsp:cNvSpPr/>
      </dsp:nvSpPr>
      <dsp:spPr>
        <a:xfrm>
          <a:off x="7046728" y="564562"/>
          <a:ext cx="2882752" cy="1830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8CED3-A86B-47D9-9D44-A33BFA8AE87A}">
      <dsp:nvSpPr>
        <dsp:cNvPr id="0" name=""/>
        <dsp:cNvSpPr/>
      </dsp:nvSpPr>
      <dsp:spPr>
        <a:xfrm>
          <a:off x="7367034" y="868853"/>
          <a:ext cx="2882752" cy="1830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By predicting best football players for the team, we can reduce the risk of buying a player who does not fit the coach’s strategy.</a:t>
          </a:r>
        </a:p>
      </dsp:txBody>
      <dsp:txXfrm>
        <a:off x="7420649" y="922468"/>
        <a:ext cx="2775522" cy="1723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05C59-811D-4793-990A-75C9F9E77785}">
      <dsp:nvSpPr>
        <dsp:cNvPr id="0" name=""/>
        <dsp:cNvSpPr/>
      </dsp:nvSpPr>
      <dsp:spPr>
        <a:xfrm>
          <a:off x="619543" y="0"/>
          <a:ext cx="5077179" cy="507717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A8420-006B-45C7-8402-891F363607A6}">
      <dsp:nvSpPr>
        <dsp:cNvPr id="0" name=""/>
        <dsp:cNvSpPr/>
      </dsp:nvSpPr>
      <dsp:spPr>
        <a:xfrm>
          <a:off x="1101875" y="482332"/>
          <a:ext cx="1980100" cy="198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/>
            <a:t>This dataset contains 2021-2022 football player stats per 90 minutes.</a:t>
          </a:r>
          <a:endParaRPr lang="en-US" sz="1800" kern="1200"/>
        </a:p>
      </dsp:txBody>
      <dsp:txXfrm>
        <a:off x="1198536" y="578993"/>
        <a:ext cx="1786778" cy="1786778"/>
      </dsp:txXfrm>
    </dsp:sp>
    <dsp:sp modelId="{B79C26C7-77A3-4116-B208-95DEEDDC7EA1}">
      <dsp:nvSpPr>
        <dsp:cNvPr id="0" name=""/>
        <dsp:cNvSpPr/>
      </dsp:nvSpPr>
      <dsp:spPr>
        <a:xfrm>
          <a:off x="3234291" y="482332"/>
          <a:ext cx="1980100" cy="198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/>
            <a:t>Only players of Premier League, Ligue 1, Bundesliga, Serie A and La Liga are listed.</a:t>
          </a:r>
          <a:endParaRPr lang="en-US" sz="1800" kern="1200"/>
        </a:p>
      </dsp:txBody>
      <dsp:txXfrm>
        <a:off x="3330952" y="578993"/>
        <a:ext cx="1786778" cy="1786778"/>
      </dsp:txXfrm>
    </dsp:sp>
    <dsp:sp modelId="{934617E1-62A0-4958-AD1C-274DFC3EC990}">
      <dsp:nvSpPr>
        <dsp:cNvPr id="0" name=""/>
        <dsp:cNvSpPr/>
      </dsp:nvSpPr>
      <dsp:spPr>
        <a:xfrm>
          <a:off x="1101875" y="2614747"/>
          <a:ext cx="1980100" cy="198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/>
            <a:t>+2500 rows and 143 columns.</a:t>
          </a:r>
          <a:endParaRPr lang="en-US" sz="1800" kern="1200"/>
        </a:p>
      </dsp:txBody>
      <dsp:txXfrm>
        <a:off x="1198536" y="2711408"/>
        <a:ext cx="1786778" cy="1786778"/>
      </dsp:txXfrm>
    </dsp:sp>
    <dsp:sp modelId="{00F44E12-0862-401E-963E-79E057B81221}">
      <dsp:nvSpPr>
        <dsp:cNvPr id="0" name=""/>
        <dsp:cNvSpPr/>
      </dsp:nvSpPr>
      <dsp:spPr>
        <a:xfrm>
          <a:off x="3234291" y="2614747"/>
          <a:ext cx="1980100" cy="198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/>
            <a:t>Source: </a:t>
          </a:r>
          <a:r>
            <a:rPr lang="es-ES" sz="1800" b="0" i="0" kern="1200">
              <a:hlinkClick xmlns:r="http://schemas.openxmlformats.org/officeDocument/2006/relationships" r:id="rId1"/>
            </a:rPr>
            <a:t>Kaggle</a:t>
          </a:r>
          <a:endParaRPr lang="en-US" sz="1800" kern="1200"/>
        </a:p>
      </dsp:txBody>
      <dsp:txXfrm>
        <a:off x="3330952" y="2711408"/>
        <a:ext cx="1786778" cy="1786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00F04-328E-4D38-96BD-8FB80D164FF9}">
      <dsp:nvSpPr>
        <dsp:cNvPr id="0" name=""/>
        <dsp:cNvSpPr/>
      </dsp:nvSpPr>
      <dsp:spPr>
        <a:xfrm>
          <a:off x="0" y="599539"/>
          <a:ext cx="6316266" cy="12331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Who is the best football player to buy for the next season?</a:t>
          </a:r>
          <a:endParaRPr lang="en-US" sz="3100" kern="1200"/>
        </a:p>
      </dsp:txBody>
      <dsp:txXfrm>
        <a:off x="60199" y="659738"/>
        <a:ext cx="6195868" cy="1112781"/>
      </dsp:txXfrm>
    </dsp:sp>
    <dsp:sp modelId="{6FBEE2A1-8F36-45AF-9FFC-66A827A5BA34}">
      <dsp:nvSpPr>
        <dsp:cNvPr id="0" name=""/>
        <dsp:cNvSpPr/>
      </dsp:nvSpPr>
      <dsp:spPr>
        <a:xfrm>
          <a:off x="0" y="1922000"/>
          <a:ext cx="6316266" cy="1233179"/>
        </a:xfrm>
        <a:prstGeom prst="roundRect">
          <a:avLst/>
        </a:prstGeom>
        <a:solidFill>
          <a:schemeClr val="accent2">
            <a:hueOff val="727105"/>
            <a:satOff val="-160"/>
            <a:lumOff val="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Is the league where the player is playing affecting the decision?</a:t>
          </a:r>
          <a:endParaRPr lang="en-US" sz="3100" kern="1200"/>
        </a:p>
      </dsp:txBody>
      <dsp:txXfrm>
        <a:off x="60199" y="1982199"/>
        <a:ext cx="6195868" cy="1112781"/>
      </dsp:txXfrm>
    </dsp:sp>
    <dsp:sp modelId="{3F04307F-C09B-4536-865E-A4CFD387BE14}">
      <dsp:nvSpPr>
        <dsp:cNvPr id="0" name=""/>
        <dsp:cNvSpPr/>
      </dsp:nvSpPr>
      <dsp:spPr>
        <a:xfrm>
          <a:off x="0" y="3244460"/>
          <a:ext cx="6316266" cy="1233179"/>
        </a:xfrm>
        <a:prstGeom prst="roundRect">
          <a:avLst/>
        </a:prstGeom>
        <a:solidFill>
          <a:schemeClr val="accent2">
            <a:hueOff val="1454211"/>
            <a:satOff val="-320"/>
            <a:lumOff val="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Which machine learning model is the best for this prediction?</a:t>
          </a:r>
          <a:endParaRPr lang="en-US" sz="3100" kern="1200"/>
        </a:p>
      </dsp:txBody>
      <dsp:txXfrm>
        <a:off x="60199" y="3304659"/>
        <a:ext cx="6195868" cy="1112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A6564-20E7-45AE-BAF4-B93DE3A6CB9E}">
      <dsp:nvSpPr>
        <dsp:cNvPr id="0" name=""/>
        <dsp:cNvSpPr/>
      </dsp:nvSpPr>
      <dsp:spPr>
        <a:xfrm>
          <a:off x="426893" y="5992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F2BD9-9567-4E6C-9EE1-591E45844BD8}">
      <dsp:nvSpPr>
        <dsp:cNvPr id="0" name=""/>
        <dsp:cNvSpPr/>
      </dsp:nvSpPr>
      <dsp:spPr>
        <a:xfrm>
          <a:off x="426893" y="170712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800" b="0" i="0" kern="1200"/>
            <a:t>Data Pre-Processing</a:t>
          </a:r>
          <a:endParaRPr lang="en-US" sz="2800" kern="1200"/>
        </a:p>
      </dsp:txBody>
      <dsp:txXfrm>
        <a:off x="426893" y="1707121"/>
        <a:ext cx="4320000" cy="648000"/>
      </dsp:txXfrm>
    </dsp:sp>
    <dsp:sp modelId="{7BB11A7E-1F5F-4957-B170-0FBF39C74BA1}">
      <dsp:nvSpPr>
        <dsp:cNvPr id="0" name=""/>
        <dsp:cNvSpPr/>
      </dsp:nvSpPr>
      <dsp:spPr>
        <a:xfrm>
          <a:off x="426893" y="2418003"/>
          <a:ext cx="4320000" cy="786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9F23B-7D29-4CDA-A4CD-AA39DB6A0343}">
      <dsp:nvSpPr>
        <dsp:cNvPr id="0" name=""/>
        <dsp:cNvSpPr/>
      </dsp:nvSpPr>
      <dsp:spPr>
        <a:xfrm>
          <a:off x="5502893" y="5992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43E4D-6BAD-4726-8A36-343C411408F0}">
      <dsp:nvSpPr>
        <dsp:cNvPr id="0" name=""/>
        <dsp:cNvSpPr/>
      </dsp:nvSpPr>
      <dsp:spPr>
        <a:xfrm>
          <a:off x="5502893" y="170712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800" b="0" i="0" kern="1200"/>
            <a:t>Machine Learning Models</a:t>
          </a:r>
          <a:endParaRPr lang="en-US" sz="2800" kern="1200"/>
        </a:p>
      </dsp:txBody>
      <dsp:txXfrm>
        <a:off x="5502893" y="1707121"/>
        <a:ext cx="4320000" cy="648000"/>
      </dsp:txXfrm>
    </dsp:sp>
    <dsp:sp modelId="{40284D78-0D39-4806-8D72-2567D1A8D96F}">
      <dsp:nvSpPr>
        <dsp:cNvPr id="0" name=""/>
        <dsp:cNvSpPr/>
      </dsp:nvSpPr>
      <dsp:spPr>
        <a:xfrm>
          <a:off x="5502893" y="2418003"/>
          <a:ext cx="4320000" cy="786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i="0" kern="1200" dirty="0" err="1"/>
            <a:t>Logistic</a:t>
          </a:r>
          <a:r>
            <a:rPr lang="es-ES" sz="2100" b="0" i="0" kern="1200" dirty="0"/>
            <a:t> </a:t>
          </a:r>
          <a:r>
            <a:rPr lang="es-ES" sz="2100" b="0" i="0" kern="1200" dirty="0" err="1"/>
            <a:t>Regression</a:t>
          </a:r>
          <a:endParaRPr lang="en-US" sz="2100" kern="1200" dirty="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i="0" kern="1200"/>
            <a:t>Support Vector Machine (SVM)</a:t>
          </a:r>
          <a:endParaRPr lang="en-US" sz="2100" kern="1200"/>
        </a:p>
      </dsp:txBody>
      <dsp:txXfrm>
        <a:off x="5502893" y="2418003"/>
        <a:ext cx="4320000" cy="7860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AF964-3765-419B-8173-0025C10D2BB8}">
      <dsp:nvSpPr>
        <dsp:cNvPr id="0" name=""/>
        <dsp:cNvSpPr/>
      </dsp:nvSpPr>
      <dsp:spPr>
        <a:xfrm>
          <a:off x="2313518" y="11981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50991-AA8F-4A38-9A1E-056BC02B751B}">
      <dsp:nvSpPr>
        <dsp:cNvPr id="0" name=""/>
        <dsp:cNvSpPr/>
      </dsp:nvSpPr>
      <dsp:spPr>
        <a:xfrm>
          <a:off x="2723018" y="42148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77716-9431-43CC-A988-504A4000FFA6}">
      <dsp:nvSpPr>
        <dsp:cNvPr id="0" name=""/>
        <dsp:cNvSpPr/>
      </dsp:nvSpPr>
      <dsp:spPr>
        <a:xfrm>
          <a:off x="1699268" y="253198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100" b="0" i="0" kern="1200"/>
            <a:t>The accouracy will be a challenge</a:t>
          </a:r>
          <a:endParaRPr lang="en-US" sz="2100" kern="1200"/>
        </a:p>
      </dsp:txBody>
      <dsp:txXfrm>
        <a:off x="1699268" y="2531982"/>
        <a:ext cx="3150000" cy="720000"/>
      </dsp:txXfrm>
    </dsp:sp>
    <dsp:sp modelId="{C424A02C-3DA3-400B-A1BB-85888796E2AB}">
      <dsp:nvSpPr>
        <dsp:cNvPr id="0" name=""/>
        <dsp:cNvSpPr/>
      </dsp:nvSpPr>
      <dsp:spPr>
        <a:xfrm>
          <a:off x="6014768" y="11981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516CF-0259-42C4-B3DB-6D9274A3B566}">
      <dsp:nvSpPr>
        <dsp:cNvPr id="0" name=""/>
        <dsp:cNvSpPr/>
      </dsp:nvSpPr>
      <dsp:spPr>
        <a:xfrm>
          <a:off x="6424268" y="42148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E4351-EDF6-41B1-8F02-534D7C205BD4}">
      <dsp:nvSpPr>
        <dsp:cNvPr id="0" name=""/>
        <dsp:cNvSpPr/>
      </dsp:nvSpPr>
      <dsp:spPr>
        <a:xfrm>
          <a:off x="5400518" y="253198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100" b="0" i="0" kern="1200"/>
            <a:t>Training the model.</a:t>
          </a:r>
          <a:endParaRPr lang="en-US" sz="2100" kern="1200"/>
        </a:p>
      </dsp:txBody>
      <dsp:txXfrm>
        <a:off x="5400518" y="2531982"/>
        <a:ext cx="31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72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47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24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31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37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6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79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76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5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89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96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otball goal in the net">
            <a:extLst>
              <a:ext uri="{FF2B5EF4-FFF2-40B4-BE49-F238E27FC236}">
                <a16:creationId xmlns:a16="http://schemas.microsoft.com/office/drawing/2014/main" id="{EFF9C9DA-88C2-E575-3B35-D9E8A3182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64" b="666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D3E21E-D62E-80C2-C535-9F9D47331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 fontScale="90000"/>
          </a:bodyPr>
          <a:lstStyle/>
          <a:p>
            <a:r>
              <a:rPr lang="es-ES" sz="5400" dirty="0" err="1">
                <a:solidFill>
                  <a:srgbClr val="FFFFFF"/>
                </a:solidFill>
              </a:rPr>
              <a:t>Best</a:t>
            </a:r>
            <a:r>
              <a:rPr lang="es-ES" sz="5400" dirty="0">
                <a:solidFill>
                  <a:srgbClr val="FFFFFF"/>
                </a:solidFill>
              </a:rPr>
              <a:t> </a:t>
            </a:r>
            <a:r>
              <a:rPr lang="es-ES" sz="5400" dirty="0" err="1">
                <a:solidFill>
                  <a:srgbClr val="FFFFFF"/>
                </a:solidFill>
              </a:rPr>
              <a:t>football</a:t>
            </a:r>
            <a:r>
              <a:rPr lang="es-ES" sz="5400" dirty="0">
                <a:solidFill>
                  <a:srgbClr val="FFFFFF"/>
                </a:solidFill>
              </a:rPr>
              <a:t> </a:t>
            </a:r>
            <a:r>
              <a:rPr lang="es-ES" sz="5400" dirty="0" err="1">
                <a:solidFill>
                  <a:srgbClr val="FFFFFF"/>
                </a:solidFill>
              </a:rPr>
              <a:t>player</a:t>
            </a:r>
            <a:r>
              <a:rPr lang="es-ES" sz="5400" dirty="0">
                <a:solidFill>
                  <a:srgbClr val="FFFFFF"/>
                </a:solidFill>
              </a:rPr>
              <a:t> </a:t>
            </a:r>
            <a:r>
              <a:rPr lang="es-ES" sz="5400" dirty="0" err="1">
                <a:solidFill>
                  <a:srgbClr val="FFFFFF"/>
                </a:solidFill>
              </a:rPr>
              <a:t>to</a:t>
            </a:r>
            <a:r>
              <a:rPr lang="es-ES" sz="5400" dirty="0">
                <a:solidFill>
                  <a:srgbClr val="FFFFFF"/>
                </a:solidFill>
              </a:rPr>
              <a:t> </a:t>
            </a:r>
            <a:r>
              <a:rPr lang="es-ES" sz="5400" dirty="0" err="1">
                <a:solidFill>
                  <a:srgbClr val="FFFFFF"/>
                </a:solidFill>
              </a:rPr>
              <a:t>buy</a:t>
            </a:r>
            <a:r>
              <a:rPr lang="es-ES" sz="5400" dirty="0">
                <a:solidFill>
                  <a:srgbClr val="FFFFFF"/>
                </a:solidFill>
              </a:rPr>
              <a:t> </a:t>
            </a:r>
            <a:r>
              <a:rPr lang="es-ES" sz="5400" dirty="0" err="1">
                <a:solidFill>
                  <a:srgbClr val="FFFFFF"/>
                </a:solidFill>
              </a:rPr>
              <a:t>for</a:t>
            </a:r>
            <a:r>
              <a:rPr lang="es-ES" sz="5400" dirty="0">
                <a:solidFill>
                  <a:srgbClr val="FFFFFF"/>
                </a:solidFill>
              </a:rPr>
              <a:t> </a:t>
            </a:r>
            <a:r>
              <a:rPr lang="es-ES" sz="5400" dirty="0" err="1">
                <a:solidFill>
                  <a:srgbClr val="FFFFFF"/>
                </a:solidFill>
              </a:rPr>
              <a:t>the</a:t>
            </a:r>
            <a:r>
              <a:rPr lang="es-ES" sz="5400" dirty="0">
                <a:solidFill>
                  <a:srgbClr val="FFFFFF"/>
                </a:solidFill>
              </a:rPr>
              <a:t> </a:t>
            </a:r>
            <a:r>
              <a:rPr lang="es-ES" sz="5400" dirty="0" err="1">
                <a:solidFill>
                  <a:srgbClr val="FFFFFF"/>
                </a:solidFill>
              </a:rPr>
              <a:t>next</a:t>
            </a:r>
            <a:r>
              <a:rPr lang="es-ES" sz="5400" dirty="0">
                <a:solidFill>
                  <a:srgbClr val="FFFFFF"/>
                </a:solidFill>
              </a:rPr>
              <a:t> </a:t>
            </a:r>
            <a:r>
              <a:rPr lang="es-ES" sz="5400" dirty="0" err="1">
                <a:solidFill>
                  <a:srgbClr val="FFFFFF"/>
                </a:solidFill>
              </a:rPr>
              <a:t>season</a:t>
            </a:r>
            <a:endParaRPr lang="es-ES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35E529-9D49-997C-A2D7-4042DF791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s-ES" dirty="0"/>
              <a:t>Guillermo Rodríguez Sánchez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481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BA2998-9DEB-BA65-9F7D-92F6A7D5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s-ES" dirty="0" err="1"/>
              <a:t>Problem</a:t>
            </a:r>
            <a:r>
              <a:rPr lang="es-ES" dirty="0"/>
              <a:t> </a:t>
            </a:r>
            <a:r>
              <a:rPr lang="es-ES" dirty="0" err="1"/>
              <a:t>definition</a:t>
            </a:r>
            <a:r>
              <a:rPr lang="es-ES" dirty="0"/>
              <a:t>	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93E887FD-B62D-21A8-E2C8-78BE36317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56212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72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1F7DAA-4A57-BB5B-9B24-22344AF0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485898"/>
            <a:ext cx="3608387" cy="3395472"/>
          </a:xfrm>
        </p:spPr>
        <p:txBody>
          <a:bodyPr anchor="b">
            <a:normAutofit/>
          </a:bodyPr>
          <a:lstStyle/>
          <a:p>
            <a:r>
              <a:rPr lang="es-ES" sz="3100"/>
              <a:t>Data </a:t>
            </a:r>
            <a:r>
              <a:rPr lang="es-ES" sz="3100" err="1"/>
              <a:t>Characterization</a:t>
            </a:r>
            <a:endParaRPr lang="es-ES" sz="31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98224E7-BB48-CB8A-D98F-BFCA0FABB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5447"/>
              </p:ext>
            </p:extLst>
          </p:nvPr>
        </p:nvGraphicFramePr>
        <p:xfrm>
          <a:off x="5224243" y="685667"/>
          <a:ext cx="6316267" cy="5077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338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86D79E-559F-4B9A-5724-83D2D437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485898"/>
            <a:ext cx="3608387" cy="3395472"/>
          </a:xfrm>
        </p:spPr>
        <p:txBody>
          <a:bodyPr anchor="b">
            <a:normAutofit/>
          </a:bodyPr>
          <a:lstStyle/>
          <a:p>
            <a:r>
              <a:rPr lang="es-ES" dirty="0" err="1"/>
              <a:t>Research</a:t>
            </a:r>
            <a:r>
              <a:rPr lang="es-ES" dirty="0"/>
              <a:t> </a:t>
            </a:r>
            <a:r>
              <a:rPr lang="es-ES" dirty="0" err="1"/>
              <a:t>Questions</a:t>
            </a:r>
            <a:endParaRPr lang="es-ES" dirty="0"/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Marcador de contenido 2">
            <a:extLst>
              <a:ext uri="{FF2B5EF4-FFF2-40B4-BE49-F238E27FC236}">
                <a16:creationId xmlns:a16="http://schemas.microsoft.com/office/drawing/2014/main" id="{C8F48214-0A95-3C5F-73EC-BACA8744C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075990"/>
              </p:ext>
            </p:extLst>
          </p:nvPr>
        </p:nvGraphicFramePr>
        <p:xfrm>
          <a:off x="5224243" y="685667"/>
          <a:ext cx="6316267" cy="5077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868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326194-6E3E-B2BF-0891-CEA00F0A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s-ES" dirty="0" err="1"/>
              <a:t>Methodology</a:t>
            </a:r>
            <a:endParaRPr lang="es-E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B1E2E7B-2CE3-850F-1291-EDDB401F56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138028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56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71398B-82F1-0A68-A783-F5B82B2B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s-ES" dirty="0" err="1"/>
              <a:t>Expected</a:t>
            </a:r>
            <a:r>
              <a:rPr lang="es-ES" dirty="0"/>
              <a:t> </a:t>
            </a:r>
            <a:r>
              <a:rPr lang="es-ES" dirty="0" err="1"/>
              <a:t>Challenges</a:t>
            </a:r>
            <a:endParaRPr lang="es-E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EE0D455-2D5C-547D-1662-F792F7AAEC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957119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024094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342441"/>
      </a:dk2>
      <a:lt2>
        <a:srgbClr val="E8E4E2"/>
      </a:lt2>
      <a:accent1>
        <a:srgbClr val="80A7BB"/>
      </a:accent1>
      <a:accent2>
        <a:srgbClr val="7F8DBA"/>
      </a:accent2>
      <a:accent3>
        <a:srgbClr val="9E96C6"/>
      </a:accent3>
      <a:accent4>
        <a:srgbClr val="A27FBA"/>
      </a:accent4>
      <a:accent5>
        <a:srgbClr val="C492C4"/>
      </a:accent5>
      <a:accent6>
        <a:srgbClr val="BA7FA1"/>
      </a:accent6>
      <a:hlink>
        <a:srgbClr val="A8765D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186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PunchcardVTI</vt:lpstr>
      <vt:lpstr>Best football player to buy for the next season</vt:lpstr>
      <vt:lpstr>Problem definition </vt:lpstr>
      <vt:lpstr>Data Characterization</vt:lpstr>
      <vt:lpstr>Research Questions</vt:lpstr>
      <vt:lpstr>Methodology</vt:lpstr>
      <vt:lpstr>Expected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football player to buy for the next season</dc:title>
  <dc:creator>Rodriguez Sanchez Guillermo De Los Reyes (Student Com22)</dc:creator>
  <cp:lastModifiedBy>Rodriguez Sanchez Guillermo De Los Reyes (Student Com22)</cp:lastModifiedBy>
  <cp:revision>2</cp:revision>
  <dcterms:created xsi:type="dcterms:W3CDTF">2022-11-29T15:09:18Z</dcterms:created>
  <dcterms:modified xsi:type="dcterms:W3CDTF">2022-11-30T14:13:56Z</dcterms:modified>
</cp:coreProperties>
</file>