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handoutMasterIdLst>
    <p:handoutMasterId r:id="rId31"/>
  </p:handoutMasterIdLst>
  <p:sldIdLst>
    <p:sldId id="256" r:id="rId2"/>
    <p:sldId id="296" r:id="rId3"/>
    <p:sldId id="280" r:id="rId4"/>
    <p:sldId id="329" r:id="rId5"/>
    <p:sldId id="330" r:id="rId6"/>
    <p:sldId id="311" r:id="rId7"/>
    <p:sldId id="331" r:id="rId8"/>
    <p:sldId id="33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26" r:id="rId24"/>
    <p:sldId id="327" r:id="rId25"/>
    <p:sldId id="333" r:id="rId26"/>
    <p:sldId id="335" r:id="rId27"/>
    <p:sldId id="334" r:id="rId28"/>
    <p:sldId id="328"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E59D73-244E-4751-8FE0-F3762146D46F}" v="6" dt="2021-11-11T14:39:59.0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868" autoAdjust="0"/>
  </p:normalViewPr>
  <p:slideViewPr>
    <p:cSldViewPr>
      <p:cViewPr varScale="1">
        <p:scale>
          <a:sx n="52" d="100"/>
          <a:sy n="52" d="100"/>
        </p:scale>
        <p:origin x="271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RUBIO GÓMEZ" userId="2116fb35-b184-46e5-9aa8-ae836fd7fbaa" providerId="ADAL" clId="{649A068B-01C3-4EDD-8E34-A1BFE71B4865}"/>
    <pc:docChg chg="modSld">
      <pc:chgData name="GUILLERMO RUBIO GÓMEZ" userId="2116fb35-b184-46e5-9aa8-ae836fd7fbaa" providerId="ADAL" clId="{649A068B-01C3-4EDD-8E34-A1BFE71B4865}" dt="2021-03-11T16:42:23.534" v="0" actId="20577"/>
      <pc:docMkLst>
        <pc:docMk/>
      </pc:docMkLst>
      <pc:sldChg chg="modNotesTx">
        <pc:chgData name="GUILLERMO RUBIO GÓMEZ" userId="2116fb35-b184-46e5-9aa8-ae836fd7fbaa" providerId="ADAL" clId="{649A068B-01C3-4EDD-8E34-A1BFE71B4865}" dt="2021-03-11T16:42:23.534" v="0" actId="20577"/>
        <pc:sldMkLst>
          <pc:docMk/>
          <pc:sldMk cId="449091265" sldId="314"/>
        </pc:sldMkLst>
      </pc:sldChg>
    </pc:docChg>
  </pc:docChgLst>
  <pc:docChgLst>
    <pc:chgData name="GUILLERMO RUBIO GÓMEZ" userId="2116fb35-b184-46e5-9aa8-ae836fd7fbaa" providerId="ADAL" clId="{1EB4B7D3-8A20-4361-9BB6-74CB0CE37FB6}"/>
    <pc:docChg chg="undo custSel modSld">
      <pc:chgData name="GUILLERMO RUBIO GÓMEZ" userId="2116fb35-b184-46e5-9aa8-ae836fd7fbaa" providerId="ADAL" clId="{1EB4B7D3-8A20-4361-9BB6-74CB0CE37FB6}" dt="2021-09-24T08:17:43.797" v="821" actId="1038"/>
      <pc:docMkLst>
        <pc:docMk/>
      </pc:docMkLst>
      <pc:sldChg chg="modSp mod">
        <pc:chgData name="GUILLERMO RUBIO GÓMEZ" userId="2116fb35-b184-46e5-9aa8-ae836fd7fbaa" providerId="ADAL" clId="{1EB4B7D3-8A20-4361-9BB6-74CB0CE37FB6}" dt="2021-09-24T06:36:15.806" v="251" actId="20577"/>
        <pc:sldMkLst>
          <pc:docMk/>
          <pc:sldMk cId="3572571050" sldId="280"/>
        </pc:sldMkLst>
        <pc:spChg chg="mod">
          <ac:chgData name="GUILLERMO RUBIO GÓMEZ" userId="2116fb35-b184-46e5-9aa8-ae836fd7fbaa" providerId="ADAL" clId="{1EB4B7D3-8A20-4361-9BB6-74CB0CE37FB6}" dt="2021-09-24T06:36:15.806" v="251" actId="20577"/>
          <ac:spMkLst>
            <pc:docMk/>
            <pc:sldMk cId="3572571050" sldId="280"/>
            <ac:spMk id="21" creationId="{931FE043-A1FA-4494-893D-E5EC1F1775BB}"/>
          </ac:spMkLst>
        </pc:spChg>
      </pc:sldChg>
      <pc:sldChg chg="addSp delSp modSp mod">
        <pc:chgData name="GUILLERMO RUBIO GÓMEZ" userId="2116fb35-b184-46e5-9aa8-ae836fd7fbaa" providerId="ADAL" clId="{1EB4B7D3-8A20-4361-9BB6-74CB0CE37FB6}" dt="2021-09-24T06:36:57.350" v="257"/>
        <pc:sldMkLst>
          <pc:docMk/>
          <pc:sldMk cId="315442994" sldId="311"/>
        </pc:sldMkLst>
        <pc:spChg chg="del">
          <ac:chgData name="GUILLERMO RUBIO GÓMEZ" userId="2116fb35-b184-46e5-9aa8-ae836fd7fbaa" providerId="ADAL" clId="{1EB4B7D3-8A20-4361-9BB6-74CB0CE37FB6}" dt="2021-09-24T06:36:56.335" v="256" actId="478"/>
          <ac:spMkLst>
            <pc:docMk/>
            <pc:sldMk cId="315442994" sldId="311"/>
            <ac:spMk id="12" creationId="{00000000-0000-0000-0000-000000000000}"/>
          </ac:spMkLst>
        </pc:spChg>
        <pc:spChg chg="add mod">
          <ac:chgData name="GUILLERMO RUBIO GÓMEZ" userId="2116fb35-b184-46e5-9aa8-ae836fd7fbaa" providerId="ADAL" clId="{1EB4B7D3-8A20-4361-9BB6-74CB0CE37FB6}" dt="2021-09-24T06:36:57.350" v="257"/>
          <ac:spMkLst>
            <pc:docMk/>
            <pc:sldMk cId="315442994" sldId="311"/>
            <ac:spMk id="17" creationId="{FC123EB9-9562-4417-8B7C-E6D4EA2D6C8C}"/>
          </ac:spMkLst>
        </pc:spChg>
      </pc:sldChg>
      <pc:sldChg chg="addSp delSp modSp mod modNotesTx">
        <pc:chgData name="GUILLERMO RUBIO GÓMEZ" userId="2116fb35-b184-46e5-9aa8-ae836fd7fbaa" providerId="ADAL" clId="{1EB4B7D3-8A20-4361-9BB6-74CB0CE37FB6}" dt="2021-09-24T08:00:36.711" v="737" actId="20577"/>
        <pc:sldMkLst>
          <pc:docMk/>
          <pc:sldMk cId="449091265" sldId="314"/>
        </pc:sldMkLst>
        <pc:spChg chg="del">
          <ac:chgData name="GUILLERMO RUBIO GÓMEZ" userId="2116fb35-b184-46e5-9aa8-ae836fd7fbaa" providerId="ADAL" clId="{1EB4B7D3-8A20-4361-9BB6-74CB0CE37FB6}" dt="2021-09-24T06:37:17.984" v="262" actId="478"/>
          <ac:spMkLst>
            <pc:docMk/>
            <pc:sldMk cId="449091265" sldId="314"/>
            <ac:spMk id="12" creationId="{00000000-0000-0000-0000-000000000000}"/>
          </ac:spMkLst>
        </pc:spChg>
        <pc:spChg chg="add mod">
          <ac:chgData name="GUILLERMO RUBIO GÓMEZ" userId="2116fb35-b184-46e5-9aa8-ae836fd7fbaa" providerId="ADAL" clId="{1EB4B7D3-8A20-4361-9BB6-74CB0CE37FB6}" dt="2021-09-24T06:37:34.398" v="307" actId="20577"/>
          <ac:spMkLst>
            <pc:docMk/>
            <pc:sldMk cId="449091265" sldId="314"/>
            <ac:spMk id="23" creationId="{75718A47-5430-4AF8-8341-55A4FF8B78FE}"/>
          </ac:spMkLst>
        </pc:spChg>
      </pc:sldChg>
      <pc:sldChg chg="addSp delSp modSp mod">
        <pc:chgData name="GUILLERMO RUBIO GÓMEZ" userId="2116fb35-b184-46e5-9aa8-ae836fd7fbaa" providerId="ADAL" clId="{1EB4B7D3-8A20-4361-9BB6-74CB0CE37FB6}" dt="2021-09-24T08:04:57.294" v="753" actId="113"/>
        <pc:sldMkLst>
          <pc:docMk/>
          <pc:sldMk cId="326850098" sldId="315"/>
        </pc:sldMkLst>
        <pc:spChg chg="mod">
          <ac:chgData name="GUILLERMO RUBIO GÓMEZ" userId="2116fb35-b184-46e5-9aa8-ae836fd7fbaa" providerId="ADAL" clId="{1EB4B7D3-8A20-4361-9BB6-74CB0CE37FB6}" dt="2021-09-24T08:04:37.126" v="748" actId="1037"/>
          <ac:spMkLst>
            <pc:docMk/>
            <pc:sldMk cId="326850098" sldId="315"/>
            <ac:spMk id="15" creationId="{00000000-0000-0000-0000-000000000000}"/>
          </ac:spMkLst>
        </pc:spChg>
        <pc:spChg chg="mod">
          <ac:chgData name="GUILLERMO RUBIO GÓMEZ" userId="2116fb35-b184-46e5-9aa8-ae836fd7fbaa" providerId="ADAL" clId="{1EB4B7D3-8A20-4361-9BB6-74CB0CE37FB6}" dt="2021-09-24T08:04:30.423" v="742" actId="113"/>
          <ac:spMkLst>
            <pc:docMk/>
            <pc:sldMk cId="326850098" sldId="315"/>
            <ac:spMk id="23" creationId="{00000000-0000-0000-0000-000000000000}"/>
          </ac:spMkLst>
        </pc:spChg>
        <pc:spChg chg="del">
          <ac:chgData name="GUILLERMO RUBIO GÓMEZ" userId="2116fb35-b184-46e5-9aa8-ae836fd7fbaa" providerId="ADAL" clId="{1EB4B7D3-8A20-4361-9BB6-74CB0CE37FB6}" dt="2021-09-24T06:37:43.039" v="308" actId="478"/>
          <ac:spMkLst>
            <pc:docMk/>
            <pc:sldMk cId="326850098" sldId="315"/>
            <ac:spMk id="24" creationId="{E303DCD8-B7C0-462E-8351-CDCBED20EEBF}"/>
          </ac:spMkLst>
        </pc:spChg>
        <pc:spChg chg="add mod">
          <ac:chgData name="GUILLERMO RUBIO GÓMEZ" userId="2116fb35-b184-46e5-9aa8-ae836fd7fbaa" providerId="ADAL" clId="{1EB4B7D3-8A20-4361-9BB6-74CB0CE37FB6}" dt="2021-09-24T06:37:44.035" v="309"/>
          <ac:spMkLst>
            <pc:docMk/>
            <pc:sldMk cId="326850098" sldId="315"/>
            <ac:spMk id="25" creationId="{CFACF150-F48D-4471-851D-4A98B78F14E1}"/>
          </ac:spMkLst>
        </pc:spChg>
        <pc:spChg chg="mod">
          <ac:chgData name="GUILLERMO RUBIO GÓMEZ" userId="2116fb35-b184-46e5-9aa8-ae836fd7fbaa" providerId="ADAL" clId="{1EB4B7D3-8A20-4361-9BB6-74CB0CE37FB6}" dt="2021-09-24T08:04:44.011" v="750" actId="113"/>
          <ac:spMkLst>
            <pc:docMk/>
            <pc:sldMk cId="326850098" sldId="315"/>
            <ac:spMk id="30" creationId="{00000000-0000-0000-0000-000000000000}"/>
          </ac:spMkLst>
        </pc:spChg>
        <pc:spChg chg="mod">
          <ac:chgData name="GUILLERMO RUBIO GÓMEZ" userId="2116fb35-b184-46e5-9aa8-ae836fd7fbaa" providerId="ADAL" clId="{1EB4B7D3-8A20-4361-9BB6-74CB0CE37FB6}" dt="2021-09-24T08:04:42.172" v="749" actId="113"/>
          <ac:spMkLst>
            <pc:docMk/>
            <pc:sldMk cId="326850098" sldId="315"/>
            <ac:spMk id="31" creationId="{00000000-0000-0000-0000-000000000000}"/>
          </ac:spMkLst>
        </pc:spChg>
        <pc:spChg chg="mod">
          <ac:chgData name="GUILLERMO RUBIO GÓMEZ" userId="2116fb35-b184-46e5-9aa8-ae836fd7fbaa" providerId="ADAL" clId="{1EB4B7D3-8A20-4361-9BB6-74CB0CE37FB6}" dt="2021-09-24T08:04:45.853" v="751" actId="113"/>
          <ac:spMkLst>
            <pc:docMk/>
            <pc:sldMk cId="326850098" sldId="315"/>
            <ac:spMk id="32" creationId="{00000000-0000-0000-0000-000000000000}"/>
          </ac:spMkLst>
        </pc:spChg>
        <pc:spChg chg="mod">
          <ac:chgData name="GUILLERMO RUBIO GÓMEZ" userId="2116fb35-b184-46e5-9aa8-ae836fd7fbaa" providerId="ADAL" clId="{1EB4B7D3-8A20-4361-9BB6-74CB0CE37FB6}" dt="2021-09-24T08:04:47.238" v="752" actId="113"/>
          <ac:spMkLst>
            <pc:docMk/>
            <pc:sldMk cId="326850098" sldId="315"/>
            <ac:spMk id="33" creationId="{00000000-0000-0000-0000-000000000000}"/>
          </ac:spMkLst>
        </pc:spChg>
        <pc:spChg chg="mod">
          <ac:chgData name="GUILLERMO RUBIO GÓMEZ" userId="2116fb35-b184-46e5-9aa8-ae836fd7fbaa" providerId="ADAL" clId="{1EB4B7D3-8A20-4361-9BB6-74CB0CE37FB6}" dt="2021-09-24T08:04:57.294" v="753" actId="113"/>
          <ac:spMkLst>
            <pc:docMk/>
            <pc:sldMk cId="326850098" sldId="315"/>
            <ac:spMk id="40" creationId="{00000000-0000-0000-0000-000000000000}"/>
          </ac:spMkLst>
        </pc:spChg>
      </pc:sldChg>
      <pc:sldChg chg="addSp delSp modSp mod">
        <pc:chgData name="GUILLERMO RUBIO GÓMEZ" userId="2116fb35-b184-46e5-9aa8-ae836fd7fbaa" providerId="ADAL" clId="{1EB4B7D3-8A20-4361-9BB6-74CB0CE37FB6}" dt="2021-09-24T06:37:59.327" v="332" actId="20577"/>
        <pc:sldMkLst>
          <pc:docMk/>
          <pc:sldMk cId="1238436132" sldId="317"/>
        </pc:sldMkLst>
        <pc:spChg chg="del">
          <ac:chgData name="GUILLERMO RUBIO GÓMEZ" userId="2116fb35-b184-46e5-9aa8-ae836fd7fbaa" providerId="ADAL" clId="{1EB4B7D3-8A20-4361-9BB6-74CB0CE37FB6}" dt="2021-09-24T06:37:50.223" v="310" actId="478"/>
          <ac:spMkLst>
            <pc:docMk/>
            <pc:sldMk cId="1238436132" sldId="317"/>
            <ac:spMk id="9" creationId="{F07B0519-B465-45FF-A409-42F702E482E4}"/>
          </ac:spMkLst>
        </pc:spChg>
        <pc:spChg chg="add mod">
          <ac:chgData name="GUILLERMO RUBIO GÓMEZ" userId="2116fb35-b184-46e5-9aa8-ae836fd7fbaa" providerId="ADAL" clId="{1EB4B7D3-8A20-4361-9BB6-74CB0CE37FB6}" dt="2021-09-24T06:37:59.327" v="332" actId="20577"/>
          <ac:spMkLst>
            <pc:docMk/>
            <pc:sldMk cId="1238436132" sldId="317"/>
            <ac:spMk id="10" creationId="{96870F74-9E6A-4AE4-9B9A-73D242C598CA}"/>
          </ac:spMkLst>
        </pc:spChg>
      </pc:sldChg>
      <pc:sldChg chg="addSp delSp modSp mod">
        <pc:chgData name="GUILLERMO RUBIO GÓMEZ" userId="2116fb35-b184-46e5-9aa8-ae836fd7fbaa" providerId="ADAL" clId="{1EB4B7D3-8A20-4361-9BB6-74CB0CE37FB6}" dt="2021-09-24T06:38:05.533" v="334"/>
        <pc:sldMkLst>
          <pc:docMk/>
          <pc:sldMk cId="208650441" sldId="318"/>
        </pc:sldMkLst>
        <pc:spChg chg="del">
          <ac:chgData name="GUILLERMO RUBIO GÓMEZ" userId="2116fb35-b184-46e5-9aa8-ae836fd7fbaa" providerId="ADAL" clId="{1EB4B7D3-8A20-4361-9BB6-74CB0CE37FB6}" dt="2021-09-24T06:38:04.510" v="333" actId="478"/>
          <ac:spMkLst>
            <pc:docMk/>
            <pc:sldMk cId="208650441" sldId="318"/>
            <ac:spMk id="9" creationId="{2848871E-3BF5-4A7A-AE26-663CEB1CEB53}"/>
          </ac:spMkLst>
        </pc:spChg>
        <pc:spChg chg="add mod">
          <ac:chgData name="GUILLERMO RUBIO GÓMEZ" userId="2116fb35-b184-46e5-9aa8-ae836fd7fbaa" providerId="ADAL" clId="{1EB4B7D3-8A20-4361-9BB6-74CB0CE37FB6}" dt="2021-09-24T06:38:05.533" v="334"/>
          <ac:spMkLst>
            <pc:docMk/>
            <pc:sldMk cId="208650441" sldId="318"/>
            <ac:spMk id="10" creationId="{2305EE5D-979C-4A25-92B2-C9EE0975779F}"/>
          </ac:spMkLst>
        </pc:spChg>
      </pc:sldChg>
      <pc:sldChg chg="addSp delSp modSp mod">
        <pc:chgData name="GUILLERMO RUBIO GÓMEZ" userId="2116fb35-b184-46e5-9aa8-ae836fd7fbaa" providerId="ADAL" clId="{1EB4B7D3-8A20-4361-9BB6-74CB0CE37FB6}" dt="2021-09-24T06:38:10.610" v="336"/>
        <pc:sldMkLst>
          <pc:docMk/>
          <pc:sldMk cId="1393377740" sldId="319"/>
        </pc:sldMkLst>
        <pc:spChg chg="del">
          <ac:chgData name="GUILLERMO RUBIO GÓMEZ" userId="2116fb35-b184-46e5-9aa8-ae836fd7fbaa" providerId="ADAL" clId="{1EB4B7D3-8A20-4361-9BB6-74CB0CE37FB6}" dt="2021-09-24T06:38:09.551" v="335" actId="478"/>
          <ac:spMkLst>
            <pc:docMk/>
            <pc:sldMk cId="1393377740" sldId="319"/>
            <ac:spMk id="9" creationId="{226D41D0-6D76-4C82-9D56-1A5CA6B9D0FA}"/>
          </ac:spMkLst>
        </pc:spChg>
        <pc:spChg chg="add mod">
          <ac:chgData name="GUILLERMO RUBIO GÓMEZ" userId="2116fb35-b184-46e5-9aa8-ae836fd7fbaa" providerId="ADAL" clId="{1EB4B7D3-8A20-4361-9BB6-74CB0CE37FB6}" dt="2021-09-24T06:38:10.610" v="336"/>
          <ac:spMkLst>
            <pc:docMk/>
            <pc:sldMk cId="1393377740" sldId="319"/>
            <ac:spMk id="10" creationId="{F6402482-C535-4CB8-998F-161ABEA2F453}"/>
          </ac:spMkLst>
        </pc:spChg>
      </pc:sldChg>
      <pc:sldChg chg="addSp delSp modSp mod">
        <pc:chgData name="GUILLERMO RUBIO GÓMEZ" userId="2116fb35-b184-46e5-9aa8-ae836fd7fbaa" providerId="ADAL" clId="{1EB4B7D3-8A20-4361-9BB6-74CB0CE37FB6}" dt="2021-09-24T06:38:14.610" v="338"/>
        <pc:sldMkLst>
          <pc:docMk/>
          <pc:sldMk cId="3914891697" sldId="320"/>
        </pc:sldMkLst>
        <pc:spChg chg="del">
          <ac:chgData name="GUILLERMO RUBIO GÓMEZ" userId="2116fb35-b184-46e5-9aa8-ae836fd7fbaa" providerId="ADAL" clId="{1EB4B7D3-8A20-4361-9BB6-74CB0CE37FB6}" dt="2021-09-24T06:38:13.680" v="337" actId="478"/>
          <ac:spMkLst>
            <pc:docMk/>
            <pc:sldMk cId="3914891697" sldId="320"/>
            <ac:spMk id="9" creationId="{71BF6146-A9D5-4300-90C2-C66DA932174F}"/>
          </ac:spMkLst>
        </pc:spChg>
        <pc:spChg chg="add mod">
          <ac:chgData name="GUILLERMO RUBIO GÓMEZ" userId="2116fb35-b184-46e5-9aa8-ae836fd7fbaa" providerId="ADAL" clId="{1EB4B7D3-8A20-4361-9BB6-74CB0CE37FB6}" dt="2021-09-24T06:38:14.610" v="338"/>
          <ac:spMkLst>
            <pc:docMk/>
            <pc:sldMk cId="3914891697" sldId="320"/>
            <ac:spMk id="10" creationId="{C8DCDE73-4C2E-4C6A-BC0C-D4F3C155DDC4}"/>
          </ac:spMkLst>
        </pc:spChg>
      </pc:sldChg>
      <pc:sldChg chg="addSp delSp modSp mod">
        <pc:chgData name="GUILLERMO RUBIO GÓMEZ" userId="2116fb35-b184-46e5-9aa8-ae836fd7fbaa" providerId="ADAL" clId="{1EB4B7D3-8A20-4361-9BB6-74CB0CE37FB6}" dt="2021-09-24T06:38:20.355" v="340"/>
        <pc:sldMkLst>
          <pc:docMk/>
          <pc:sldMk cId="2191237082" sldId="321"/>
        </pc:sldMkLst>
        <pc:spChg chg="del">
          <ac:chgData name="GUILLERMO RUBIO GÓMEZ" userId="2116fb35-b184-46e5-9aa8-ae836fd7fbaa" providerId="ADAL" clId="{1EB4B7D3-8A20-4361-9BB6-74CB0CE37FB6}" dt="2021-09-24T06:38:19.390" v="339" actId="478"/>
          <ac:spMkLst>
            <pc:docMk/>
            <pc:sldMk cId="2191237082" sldId="321"/>
            <ac:spMk id="9" creationId="{4110E1E3-3EA4-40C4-9202-41298ECF082C}"/>
          </ac:spMkLst>
        </pc:spChg>
        <pc:spChg chg="add mod">
          <ac:chgData name="GUILLERMO RUBIO GÓMEZ" userId="2116fb35-b184-46e5-9aa8-ae836fd7fbaa" providerId="ADAL" clId="{1EB4B7D3-8A20-4361-9BB6-74CB0CE37FB6}" dt="2021-09-24T06:38:20.355" v="340"/>
          <ac:spMkLst>
            <pc:docMk/>
            <pc:sldMk cId="2191237082" sldId="321"/>
            <ac:spMk id="10" creationId="{A062EBD1-E6C7-47E4-B0F2-E8CD80102EB2}"/>
          </ac:spMkLst>
        </pc:spChg>
      </pc:sldChg>
      <pc:sldChg chg="addSp delSp modSp mod">
        <pc:chgData name="GUILLERMO RUBIO GÓMEZ" userId="2116fb35-b184-46e5-9aa8-ae836fd7fbaa" providerId="ADAL" clId="{1EB4B7D3-8A20-4361-9BB6-74CB0CE37FB6}" dt="2021-09-24T08:17:43.797" v="821" actId="1038"/>
        <pc:sldMkLst>
          <pc:docMk/>
          <pc:sldMk cId="2758751399" sldId="323"/>
        </pc:sldMkLst>
        <pc:spChg chg="add mod">
          <ac:chgData name="GUILLERMO RUBIO GÓMEZ" userId="2116fb35-b184-46e5-9aa8-ae836fd7fbaa" providerId="ADAL" clId="{1EB4B7D3-8A20-4361-9BB6-74CB0CE37FB6}" dt="2021-09-24T08:17:43.797" v="821" actId="1038"/>
          <ac:spMkLst>
            <pc:docMk/>
            <pc:sldMk cId="2758751399" sldId="323"/>
            <ac:spMk id="3" creationId="{B6C8548C-D0A7-413A-942C-DAE0B30A388F}"/>
          </ac:spMkLst>
        </pc:spChg>
        <pc:spChg chg="add mod">
          <ac:chgData name="GUILLERMO RUBIO GÓMEZ" userId="2116fb35-b184-46e5-9aa8-ae836fd7fbaa" providerId="ADAL" clId="{1EB4B7D3-8A20-4361-9BB6-74CB0CE37FB6}" dt="2021-09-24T06:38:37.455" v="364" actId="20577"/>
          <ac:spMkLst>
            <pc:docMk/>
            <pc:sldMk cId="2758751399" sldId="323"/>
            <ac:spMk id="9" creationId="{73AC3CEF-804C-4275-9B5B-44D4105AA5A9}"/>
          </ac:spMkLst>
        </pc:spChg>
        <pc:spChg chg="del">
          <ac:chgData name="GUILLERMO RUBIO GÓMEZ" userId="2116fb35-b184-46e5-9aa8-ae836fd7fbaa" providerId="ADAL" clId="{1EB4B7D3-8A20-4361-9BB6-74CB0CE37FB6}" dt="2021-09-24T08:16:43.269" v="789" actId="478"/>
          <ac:spMkLst>
            <pc:docMk/>
            <pc:sldMk cId="2758751399" sldId="323"/>
            <ac:spMk id="11" creationId="{00000000-0000-0000-0000-000000000000}"/>
          </ac:spMkLst>
        </pc:spChg>
        <pc:spChg chg="del">
          <ac:chgData name="GUILLERMO RUBIO GÓMEZ" userId="2116fb35-b184-46e5-9aa8-ae836fd7fbaa" providerId="ADAL" clId="{1EB4B7D3-8A20-4361-9BB6-74CB0CE37FB6}" dt="2021-09-24T06:38:25.984" v="341" actId="478"/>
          <ac:spMkLst>
            <pc:docMk/>
            <pc:sldMk cId="2758751399" sldId="323"/>
            <ac:spMk id="12" creationId="{00000000-0000-0000-0000-000000000000}"/>
          </ac:spMkLst>
        </pc:spChg>
        <pc:picChg chg="mod">
          <ac:chgData name="GUILLERMO RUBIO GÓMEZ" userId="2116fb35-b184-46e5-9aa8-ae836fd7fbaa" providerId="ADAL" clId="{1EB4B7D3-8A20-4361-9BB6-74CB0CE37FB6}" dt="2021-09-24T08:16:49.650" v="791" actId="1076"/>
          <ac:picMkLst>
            <pc:docMk/>
            <pc:sldMk cId="2758751399" sldId="323"/>
            <ac:picMk id="8" creationId="{0CCDF6BD-7BC9-4B9B-A957-AE4A1FC6F31B}"/>
          </ac:picMkLst>
        </pc:picChg>
        <pc:cxnChg chg="add mod">
          <ac:chgData name="GUILLERMO RUBIO GÓMEZ" userId="2116fb35-b184-46e5-9aa8-ae836fd7fbaa" providerId="ADAL" clId="{1EB4B7D3-8A20-4361-9BB6-74CB0CE37FB6}" dt="2021-09-24T08:17:43.797" v="821" actId="1038"/>
          <ac:cxnSpMkLst>
            <pc:docMk/>
            <pc:sldMk cId="2758751399" sldId="323"/>
            <ac:cxnSpMk id="5" creationId="{606A77DA-0C18-44A5-B08A-8619B2D259E4}"/>
          </ac:cxnSpMkLst>
        </pc:cxnChg>
      </pc:sldChg>
      <pc:sldChg chg="addSp delSp modSp mod">
        <pc:chgData name="GUILLERMO RUBIO GÓMEZ" userId="2116fb35-b184-46e5-9aa8-ae836fd7fbaa" providerId="ADAL" clId="{1EB4B7D3-8A20-4361-9BB6-74CB0CE37FB6}" dt="2021-09-24T06:38:51.549" v="376" actId="20577"/>
        <pc:sldMkLst>
          <pc:docMk/>
          <pc:sldMk cId="757261820" sldId="325"/>
        </pc:sldMkLst>
        <pc:spChg chg="mod">
          <ac:chgData name="GUILLERMO RUBIO GÓMEZ" userId="2116fb35-b184-46e5-9aa8-ae836fd7fbaa" providerId="ADAL" clId="{1EB4B7D3-8A20-4361-9BB6-74CB0CE37FB6}" dt="2021-09-22T08:28:39.350" v="112" actId="1036"/>
          <ac:spMkLst>
            <pc:docMk/>
            <pc:sldMk cId="757261820" sldId="325"/>
            <ac:spMk id="10" creationId="{00000000-0000-0000-0000-000000000000}"/>
          </ac:spMkLst>
        </pc:spChg>
        <pc:spChg chg="del">
          <ac:chgData name="GUILLERMO RUBIO GÓMEZ" userId="2116fb35-b184-46e5-9aa8-ae836fd7fbaa" providerId="ADAL" clId="{1EB4B7D3-8A20-4361-9BB6-74CB0CE37FB6}" dt="2021-09-24T06:38:45.567" v="365" actId="478"/>
          <ac:spMkLst>
            <pc:docMk/>
            <pc:sldMk cId="757261820" sldId="325"/>
            <ac:spMk id="12" creationId="{00000000-0000-0000-0000-000000000000}"/>
          </ac:spMkLst>
        </pc:spChg>
        <pc:spChg chg="add mod">
          <ac:chgData name="GUILLERMO RUBIO GÓMEZ" userId="2116fb35-b184-46e5-9aa8-ae836fd7fbaa" providerId="ADAL" clId="{1EB4B7D3-8A20-4361-9BB6-74CB0CE37FB6}" dt="2021-09-22T08:30:08.920" v="175" actId="12788"/>
          <ac:spMkLst>
            <pc:docMk/>
            <pc:sldMk cId="757261820" sldId="325"/>
            <ac:spMk id="15" creationId="{8EFBF997-884B-4F9F-99DE-20370DC4370E}"/>
          </ac:spMkLst>
        </pc:spChg>
        <pc:spChg chg="add mod">
          <ac:chgData name="GUILLERMO RUBIO GÓMEZ" userId="2116fb35-b184-46e5-9aa8-ae836fd7fbaa" providerId="ADAL" clId="{1EB4B7D3-8A20-4361-9BB6-74CB0CE37FB6}" dt="2021-09-22T08:30:01.568" v="174" actId="12788"/>
          <ac:spMkLst>
            <pc:docMk/>
            <pc:sldMk cId="757261820" sldId="325"/>
            <ac:spMk id="17" creationId="{1D2F070A-1A78-4C89-A0D6-B70235C695AD}"/>
          </ac:spMkLst>
        </pc:spChg>
        <pc:spChg chg="add mod">
          <ac:chgData name="GUILLERMO RUBIO GÓMEZ" userId="2116fb35-b184-46e5-9aa8-ae836fd7fbaa" providerId="ADAL" clId="{1EB4B7D3-8A20-4361-9BB6-74CB0CE37FB6}" dt="2021-09-24T06:38:51.549" v="376" actId="20577"/>
          <ac:spMkLst>
            <pc:docMk/>
            <pc:sldMk cId="757261820" sldId="325"/>
            <ac:spMk id="18" creationId="{87C148BC-7556-491A-A79D-D46D3D82DB99}"/>
          </ac:spMkLst>
        </pc:spChg>
        <pc:spChg chg="mod">
          <ac:chgData name="GUILLERMO RUBIO GÓMEZ" userId="2116fb35-b184-46e5-9aa8-ae836fd7fbaa" providerId="ADAL" clId="{1EB4B7D3-8A20-4361-9BB6-74CB0CE37FB6}" dt="2021-09-22T08:28:21.285" v="87" actId="1035"/>
          <ac:spMkLst>
            <pc:docMk/>
            <pc:sldMk cId="757261820" sldId="325"/>
            <ac:spMk id="24" creationId="{00000000-0000-0000-0000-000000000000}"/>
          </ac:spMkLst>
        </pc:spChg>
        <pc:picChg chg="mod">
          <ac:chgData name="GUILLERMO RUBIO GÓMEZ" userId="2116fb35-b184-46e5-9aa8-ae836fd7fbaa" providerId="ADAL" clId="{1EB4B7D3-8A20-4361-9BB6-74CB0CE37FB6}" dt="2021-09-22T08:30:08.920" v="175" actId="12788"/>
          <ac:picMkLst>
            <pc:docMk/>
            <pc:sldMk cId="757261820" sldId="325"/>
            <ac:picMk id="2" creationId="{76CC6566-B2C2-4F97-8443-4463BE113624}"/>
          </ac:picMkLst>
        </pc:picChg>
        <pc:picChg chg="mod">
          <ac:chgData name="GUILLERMO RUBIO GÓMEZ" userId="2116fb35-b184-46e5-9aa8-ae836fd7fbaa" providerId="ADAL" clId="{1EB4B7D3-8A20-4361-9BB6-74CB0CE37FB6}" dt="2021-09-22T08:30:01.568" v="174" actId="12788"/>
          <ac:picMkLst>
            <pc:docMk/>
            <pc:sldMk cId="757261820" sldId="325"/>
            <ac:picMk id="6" creationId="{3D0792BB-032B-45BC-8513-530DDB1D774B}"/>
          </ac:picMkLst>
        </pc:picChg>
        <pc:picChg chg="mod">
          <ac:chgData name="GUILLERMO RUBIO GÓMEZ" userId="2116fb35-b184-46e5-9aa8-ae836fd7fbaa" providerId="ADAL" clId="{1EB4B7D3-8A20-4361-9BB6-74CB0CE37FB6}" dt="2021-09-22T08:28:37.462" v="110" actId="1036"/>
          <ac:picMkLst>
            <pc:docMk/>
            <pc:sldMk cId="757261820" sldId="325"/>
            <ac:picMk id="7" creationId="{18BCAB8D-797C-4990-8181-9BF1339B8981}"/>
          </ac:picMkLst>
        </pc:picChg>
      </pc:sldChg>
      <pc:sldChg chg="addSp delSp modSp mod">
        <pc:chgData name="GUILLERMO RUBIO GÓMEZ" userId="2116fb35-b184-46e5-9aa8-ae836fd7fbaa" providerId="ADAL" clId="{1EB4B7D3-8A20-4361-9BB6-74CB0CE37FB6}" dt="2021-09-24T06:39:17.200" v="405" actId="20577"/>
        <pc:sldMkLst>
          <pc:docMk/>
          <pc:sldMk cId="3211852073" sldId="327"/>
        </pc:sldMkLst>
        <pc:spChg chg="del">
          <ac:chgData name="GUILLERMO RUBIO GÓMEZ" userId="2116fb35-b184-46e5-9aa8-ae836fd7fbaa" providerId="ADAL" clId="{1EB4B7D3-8A20-4361-9BB6-74CB0CE37FB6}" dt="2021-09-24T06:39:07.806" v="381" actId="478"/>
          <ac:spMkLst>
            <pc:docMk/>
            <pc:sldMk cId="3211852073" sldId="327"/>
            <ac:spMk id="12" creationId="{00000000-0000-0000-0000-000000000000}"/>
          </ac:spMkLst>
        </pc:spChg>
        <pc:spChg chg="add mod">
          <ac:chgData name="GUILLERMO RUBIO GÓMEZ" userId="2116fb35-b184-46e5-9aa8-ae836fd7fbaa" providerId="ADAL" clId="{1EB4B7D3-8A20-4361-9BB6-74CB0CE37FB6}" dt="2021-09-24T06:39:17.200" v="405" actId="20577"/>
          <ac:spMkLst>
            <pc:docMk/>
            <pc:sldMk cId="3211852073" sldId="327"/>
            <ac:spMk id="18" creationId="{E6E8BD45-F10C-4920-8744-A17A58F1957F}"/>
          </ac:spMkLst>
        </pc:spChg>
      </pc:sldChg>
      <pc:sldChg chg="addSp delSp modSp mod">
        <pc:chgData name="GUILLERMO RUBIO GÓMEZ" userId="2116fb35-b184-46e5-9aa8-ae836fd7fbaa" providerId="ADAL" clId="{1EB4B7D3-8A20-4361-9BB6-74CB0CE37FB6}" dt="2021-09-24T06:36:22.927" v="253"/>
        <pc:sldMkLst>
          <pc:docMk/>
          <pc:sldMk cId="2087631539" sldId="329"/>
        </pc:sldMkLst>
        <pc:spChg chg="add mod">
          <ac:chgData name="GUILLERMO RUBIO GÓMEZ" userId="2116fb35-b184-46e5-9aa8-ae836fd7fbaa" providerId="ADAL" clId="{1EB4B7D3-8A20-4361-9BB6-74CB0CE37FB6}" dt="2021-09-24T06:36:22.927" v="253"/>
          <ac:spMkLst>
            <pc:docMk/>
            <pc:sldMk cId="2087631539" sldId="329"/>
            <ac:spMk id="20" creationId="{E5EFEF1E-008E-4418-8FBD-213C1EBE2117}"/>
          </ac:spMkLst>
        </pc:spChg>
        <pc:spChg chg="del">
          <ac:chgData name="GUILLERMO RUBIO GÓMEZ" userId="2116fb35-b184-46e5-9aa8-ae836fd7fbaa" providerId="ADAL" clId="{1EB4B7D3-8A20-4361-9BB6-74CB0CE37FB6}" dt="2021-09-24T06:36:21.554" v="252" actId="478"/>
          <ac:spMkLst>
            <pc:docMk/>
            <pc:sldMk cId="2087631539" sldId="329"/>
            <ac:spMk id="39" creationId="{7055C8B8-D8CD-4BB4-86A3-E49C1E179A84}"/>
          </ac:spMkLst>
        </pc:spChg>
      </pc:sldChg>
      <pc:sldChg chg="addSp delSp modSp mod">
        <pc:chgData name="GUILLERMO RUBIO GÓMEZ" userId="2116fb35-b184-46e5-9aa8-ae836fd7fbaa" providerId="ADAL" clId="{1EB4B7D3-8A20-4361-9BB6-74CB0CE37FB6}" dt="2021-09-24T06:36:51.875" v="255"/>
        <pc:sldMkLst>
          <pc:docMk/>
          <pc:sldMk cId="1749127401" sldId="330"/>
        </pc:sldMkLst>
        <pc:spChg chg="add mod">
          <ac:chgData name="GUILLERMO RUBIO GÓMEZ" userId="2116fb35-b184-46e5-9aa8-ae836fd7fbaa" providerId="ADAL" clId="{1EB4B7D3-8A20-4361-9BB6-74CB0CE37FB6}" dt="2021-09-24T06:36:51.875" v="255"/>
          <ac:spMkLst>
            <pc:docMk/>
            <pc:sldMk cId="1749127401" sldId="330"/>
            <ac:spMk id="22" creationId="{EFD3192D-93BF-440E-B215-7AB2B398465B}"/>
          </ac:spMkLst>
        </pc:spChg>
        <pc:spChg chg="del">
          <ac:chgData name="GUILLERMO RUBIO GÓMEZ" userId="2116fb35-b184-46e5-9aa8-ae836fd7fbaa" providerId="ADAL" clId="{1EB4B7D3-8A20-4361-9BB6-74CB0CE37FB6}" dt="2021-09-24T06:36:50.879" v="254" actId="478"/>
          <ac:spMkLst>
            <pc:docMk/>
            <pc:sldMk cId="1749127401" sldId="330"/>
            <ac:spMk id="40" creationId="{824227E3-943C-450F-B8A8-4156FE8C8232}"/>
          </ac:spMkLst>
        </pc:spChg>
      </pc:sldChg>
      <pc:sldChg chg="addSp delSp modSp mod">
        <pc:chgData name="GUILLERMO RUBIO GÓMEZ" userId="2116fb35-b184-46e5-9aa8-ae836fd7fbaa" providerId="ADAL" clId="{1EB4B7D3-8A20-4361-9BB6-74CB0CE37FB6}" dt="2021-09-24T06:37:01.779" v="259"/>
        <pc:sldMkLst>
          <pc:docMk/>
          <pc:sldMk cId="3716532002" sldId="331"/>
        </pc:sldMkLst>
        <pc:spChg chg="add mod">
          <ac:chgData name="GUILLERMO RUBIO GÓMEZ" userId="2116fb35-b184-46e5-9aa8-ae836fd7fbaa" providerId="ADAL" clId="{1EB4B7D3-8A20-4361-9BB6-74CB0CE37FB6}" dt="2021-09-24T06:37:01.779" v="259"/>
          <ac:spMkLst>
            <pc:docMk/>
            <pc:sldMk cId="3716532002" sldId="331"/>
            <ac:spMk id="10" creationId="{7C7E109C-522A-4755-8B81-F34041A5D7CE}"/>
          </ac:spMkLst>
        </pc:spChg>
        <pc:spChg chg="del">
          <ac:chgData name="GUILLERMO RUBIO GÓMEZ" userId="2116fb35-b184-46e5-9aa8-ae836fd7fbaa" providerId="ADAL" clId="{1EB4B7D3-8A20-4361-9BB6-74CB0CE37FB6}" dt="2021-09-24T06:37:00.753" v="258" actId="478"/>
          <ac:spMkLst>
            <pc:docMk/>
            <pc:sldMk cId="3716532002" sldId="331"/>
            <ac:spMk id="12" creationId="{00000000-0000-0000-0000-000000000000}"/>
          </ac:spMkLst>
        </pc:spChg>
      </pc:sldChg>
      <pc:sldChg chg="addSp delSp modSp mod modNotesTx">
        <pc:chgData name="GUILLERMO RUBIO GÓMEZ" userId="2116fb35-b184-46e5-9aa8-ae836fd7fbaa" providerId="ADAL" clId="{1EB4B7D3-8A20-4361-9BB6-74CB0CE37FB6}" dt="2021-09-24T06:48:27.261" v="486" actId="20577"/>
        <pc:sldMkLst>
          <pc:docMk/>
          <pc:sldMk cId="986261432" sldId="332"/>
        </pc:sldMkLst>
        <pc:spChg chg="del">
          <ac:chgData name="GUILLERMO RUBIO GÓMEZ" userId="2116fb35-b184-46e5-9aa8-ae836fd7fbaa" providerId="ADAL" clId="{1EB4B7D3-8A20-4361-9BB6-74CB0CE37FB6}" dt="2021-09-24T06:37:05.537" v="260" actId="478"/>
          <ac:spMkLst>
            <pc:docMk/>
            <pc:sldMk cId="986261432" sldId="332"/>
            <ac:spMk id="12" creationId="{00000000-0000-0000-0000-000000000000}"/>
          </ac:spMkLst>
        </pc:spChg>
        <pc:spChg chg="add mod">
          <ac:chgData name="GUILLERMO RUBIO GÓMEZ" userId="2116fb35-b184-46e5-9aa8-ae836fd7fbaa" providerId="ADAL" clId="{1EB4B7D3-8A20-4361-9BB6-74CB0CE37FB6}" dt="2021-09-24T06:37:06.557" v="261"/>
          <ac:spMkLst>
            <pc:docMk/>
            <pc:sldMk cId="986261432" sldId="332"/>
            <ac:spMk id="17" creationId="{AB2C98F6-5DF8-4C7A-8D42-35ECC7A4ECB4}"/>
          </ac:spMkLst>
        </pc:spChg>
      </pc:sldChg>
      <pc:sldChg chg="addSp delSp modSp mod">
        <pc:chgData name="GUILLERMO RUBIO GÓMEZ" userId="2116fb35-b184-46e5-9aa8-ae836fd7fbaa" providerId="ADAL" clId="{1EB4B7D3-8A20-4361-9BB6-74CB0CE37FB6}" dt="2021-09-24T06:39:25.123" v="407"/>
        <pc:sldMkLst>
          <pc:docMk/>
          <pc:sldMk cId="1237761071" sldId="333"/>
        </pc:sldMkLst>
        <pc:spChg chg="del">
          <ac:chgData name="GUILLERMO RUBIO GÓMEZ" userId="2116fb35-b184-46e5-9aa8-ae836fd7fbaa" providerId="ADAL" clId="{1EB4B7D3-8A20-4361-9BB6-74CB0CE37FB6}" dt="2021-09-24T06:39:24.190" v="406" actId="478"/>
          <ac:spMkLst>
            <pc:docMk/>
            <pc:sldMk cId="1237761071" sldId="333"/>
            <ac:spMk id="12" creationId="{00000000-0000-0000-0000-000000000000}"/>
          </ac:spMkLst>
        </pc:spChg>
        <pc:spChg chg="add mod">
          <ac:chgData name="GUILLERMO RUBIO GÓMEZ" userId="2116fb35-b184-46e5-9aa8-ae836fd7fbaa" providerId="ADAL" clId="{1EB4B7D3-8A20-4361-9BB6-74CB0CE37FB6}" dt="2021-09-24T06:39:25.123" v="407"/>
          <ac:spMkLst>
            <pc:docMk/>
            <pc:sldMk cId="1237761071" sldId="333"/>
            <ac:spMk id="18" creationId="{0C0F34AC-9ACA-4048-9F27-DC01637E3B6D}"/>
          </ac:spMkLst>
        </pc:spChg>
      </pc:sldChg>
      <pc:sldChg chg="addSp delSp modSp mod">
        <pc:chgData name="GUILLERMO RUBIO GÓMEZ" userId="2116fb35-b184-46e5-9aa8-ae836fd7fbaa" providerId="ADAL" clId="{1EB4B7D3-8A20-4361-9BB6-74CB0CE37FB6}" dt="2021-09-24T06:39:33.651" v="411"/>
        <pc:sldMkLst>
          <pc:docMk/>
          <pc:sldMk cId="2339025137" sldId="334"/>
        </pc:sldMkLst>
        <pc:spChg chg="del">
          <ac:chgData name="GUILLERMO RUBIO GÓMEZ" userId="2116fb35-b184-46e5-9aa8-ae836fd7fbaa" providerId="ADAL" clId="{1EB4B7D3-8A20-4361-9BB6-74CB0CE37FB6}" dt="2021-09-24T06:39:32.592" v="410" actId="478"/>
          <ac:spMkLst>
            <pc:docMk/>
            <pc:sldMk cId="2339025137" sldId="334"/>
            <ac:spMk id="12" creationId="{00000000-0000-0000-0000-000000000000}"/>
          </ac:spMkLst>
        </pc:spChg>
        <pc:spChg chg="add mod">
          <ac:chgData name="GUILLERMO RUBIO GÓMEZ" userId="2116fb35-b184-46e5-9aa8-ae836fd7fbaa" providerId="ADAL" clId="{1EB4B7D3-8A20-4361-9BB6-74CB0CE37FB6}" dt="2021-09-24T06:39:33.651" v="411"/>
          <ac:spMkLst>
            <pc:docMk/>
            <pc:sldMk cId="2339025137" sldId="334"/>
            <ac:spMk id="18" creationId="{B955B57F-046E-4B82-BE81-03FAE5804245}"/>
          </ac:spMkLst>
        </pc:spChg>
      </pc:sldChg>
      <pc:sldChg chg="addSp delSp modSp mod">
        <pc:chgData name="GUILLERMO RUBIO GÓMEZ" userId="2116fb35-b184-46e5-9aa8-ae836fd7fbaa" providerId="ADAL" clId="{1EB4B7D3-8A20-4361-9BB6-74CB0CE37FB6}" dt="2021-09-24T06:39:29.587" v="409"/>
        <pc:sldMkLst>
          <pc:docMk/>
          <pc:sldMk cId="1689795347" sldId="335"/>
        </pc:sldMkLst>
        <pc:spChg chg="del">
          <ac:chgData name="GUILLERMO RUBIO GÓMEZ" userId="2116fb35-b184-46e5-9aa8-ae836fd7fbaa" providerId="ADAL" clId="{1EB4B7D3-8A20-4361-9BB6-74CB0CE37FB6}" dt="2021-09-24T06:39:28.689" v="408" actId="478"/>
          <ac:spMkLst>
            <pc:docMk/>
            <pc:sldMk cId="1689795347" sldId="335"/>
            <ac:spMk id="12" creationId="{00000000-0000-0000-0000-000000000000}"/>
          </ac:spMkLst>
        </pc:spChg>
        <pc:spChg chg="add mod">
          <ac:chgData name="GUILLERMO RUBIO GÓMEZ" userId="2116fb35-b184-46e5-9aa8-ae836fd7fbaa" providerId="ADAL" clId="{1EB4B7D3-8A20-4361-9BB6-74CB0CE37FB6}" dt="2021-09-24T06:39:29.587" v="409"/>
          <ac:spMkLst>
            <pc:docMk/>
            <pc:sldMk cId="1689795347" sldId="335"/>
            <ac:spMk id="16" creationId="{36F840CB-9376-4F0B-A6EF-6CC2772D504E}"/>
          </ac:spMkLst>
        </pc:spChg>
      </pc:sldChg>
      <pc:sldChg chg="addSp delSp modSp mod">
        <pc:chgData name="GUILLERMO RUBIO GÓMEZ" userId="2116fb35-b184-46e5-9aa8-ae836fd7fbaa" providerId="ADAL" clId="{1EB4B7D3-8A20-4361-9BB6-74CB0CE37FB6}" dt="2021-09-24T06:39:02.882" v="380"/>
        <pc:sldMkLst>
          <pc:docMk/>
          <pc:sldMk cId="4138261465" sldId="336"/>
        </pc:sldMkLst>
        <pc:spChg chg="del">
          <ac:chgData name="GUILLERMO RUBIO GÓMEZ" userId="2116fb35-b184-46e5-9aa8-ae836fd7fbaa" providerId="ADAL" clId="{1EB4B7D3-8A20-4361-9BB6-74CB0CE37FB6}" dt="2021-09-24T06:38:55.311" v="377" actId="478"/>
          <ac:spMkLst>
            <pc:docMk/>
            <pc:sldMk cId="4138261465" sldId="336"/>
            <ac:spMk id="12" creationId="{00000000-0000-0000-0000-000000000000}"/>
          </ac:spMkLst>
        </pc:spChg>
        <pc:spChg chg="add mod">
          <ac:chgData name="GUILLERMO RUBIO GÓMEZ" userId="2116fb35-b184-46e5-9aa8-ae836fd7fbaa" providerId="ADAL" clId="{1EB4B7D3-8A20-4361-9BB6-74CB0CE37FB6}" dt="2021-09-22T08:30:44.344" v="198" actId="1076"/>
          <ac:spMkLst>
            <pc:docMk/>
            <pc:sldMk cId="4138261465" sldId="336"/>
            <ac:spMk id="15" creationId="{26710A8D-A325-437C-B1A6-86BE183AB72B}"/>
          </ac:spMkLst>
        </pc:spChg>
        <pc:spChg chg="add mod">
          <ac:chgData name="GUILLERMO RUBIO GÓMEZ" userId="2116fb35-b184-46e5-9aa8-ae836fd7fbaa" providerId="ADAL" clId="{1EB4B7D3-8A20-4361-9BB6-74CB0CE37FB6}" dt="2021-09-22T08:34:25.340" v="236" actId="1035"/>
          <ac:spMkLst>
            <pc:docMk/>
            <pc:sldMk cId="4138261465" sldId="336"/>
            <ac:spMk id="17" creationId="{AEA07934-E3C8-4472-83B4-1A7198BFBC8F}"/>
          </ac:spMkLst>
        </pc:spChg>
        <pc:spChg chg="add del mod">
          <ac:chgData name="GUILLERMO RUBIO GÓMEZ" userId="2116fb35-b184-46e5-9aa8-ae836fd7fbaa" providerId="ADAL" clId="{1EB4B7D3-8A20-4361-9BB6-74CB0CE37FB6}" dt="2021-09-24T06:39:02.111" v="379" actId="478"/>
          <ac:spMkLst>
            <pc:docMk/>
            <pc:sldMk cId="4138261465" sldId="336"/>
            <ac:spMk id="18" creationId="{3FDDEC11-5EA8-4168-BB7C-A355D6647B4E}"/>
          </ac:spMkLst>
        </pc:spChg>
        <pc:spChg chg="add mod">
          <ac:chgData name="GUILLERMO RUBIO GÓMEZ" userId="2116fb35-b184-46e5-9aa8-ae836fd7fbaa" providerId="ADAL" clId="{1EB4B7D3-8A20-4361-9BB6-74CB0CE37FB6}" dt="2021-09-24T06:39:02.882" v="380"/>
          <ac:spMkLst>
            <pc:docMk/>
            <pc:sldMk cId="4138261465" sldId="336"/>
            <ac:spMk id="19" creationId="{48B7E7FB-E439-4EC5-8115-3331D16B7A24}"/>
          </ac:spMkLst>
        </pc:spChg>
        <pc:spChg chg="mod">
          <ac:chgData name="GUILLERMO RUBIO GÓMEZ" userId="2116fb35-b184-46e5-9aa8-ae836fd7fbaa" providerId="ADAL" clId="{1EB4B7D3-8A20-4361-9BB6-74CB0CE37FB6}" dt="2021-09-22T08:30:30.326" v="193" actId="27636"/>
          <ac:spMkLst>
            <pc:docMk/>
            <pc:sldMk cId="4138261465" sldId="336"/>
            <ac:spMk id="24" creationId="{00000000-0000-0000-0000-000000000000}"/>
          </ac:spMkLst>
        </pc:spChg>
        <pc:picChg chg="add del mod">
          <ac:chgData name="GUILLERMO RUBIO GÓMEZ" userId="2116fb35-b184-46e5-9aa8-ae836fd7fbaa" providerId="ADAL" clId="{1EB4B7D3-8A20-4361-9BB6-74CB0CE37FB6}" dt="2021-09-22T08:32:37.558" v="202" actId="478"/>
          <ac:picMkLst>
            <pc:docMk/>
            <pc:sldMk cId="4138261465" sldId="336"/>
            <ac:picMk id="4" creationId="{A67B88A3-978D-4415-96F6-FCE91FFA6EB7}"/>
          </ac:picMkLst>
        </pc:picChg>
        <pc:picChg chg="mod">
          <ac:chgData name="GUILLERMO RUBIO GÓMEZ" userId="2116fb35-b184-46e5-9aa8-ae836fd7fbaa" providerId="ADAL" clId="{1EB4B7D3-8A20-4361-9BB6-74CB0CE37FB6}" dt="2021-09-22T08:30:36.244" v="195" actId="1076"/>
          <ac:picMkLst>
            <pc:docMk/>
            <pc:sldMk cId="4138261465" sldId="336"/>
            <ac:picMk id="6" creationId="{C2E80F53-99AF-42CE-AD30-7A596643A604}"/>
          </ac:picMkLst>
        </pc:picChg>
        <pc:picChg chg="add mod">
          <ac:chgData name="GUILLERMO RUBIO GÓMEZ" userId="2116fb35-b184-46e5-9aa8-ae836fd7fbaa" providerId="ADAL" clId="{1EB4B7D3-8A20-4361-9BB6-74CB0CE37FB6}" dt="2021-09-22T08:33:37.495" v="209" actId="1035"/>
          <ac:picMkLst>
            <pc:docMk/>
            <pc:sldMk cId="4138261465" sldId="336"/>
            <ac:picMk id="8" creationId="{BCAA9CCC-BD88-4A83-86CD-A5AA1CB68E1A}"/>
          </ac:picMkLst>
        </pc:picChg>
      </pc:sldChg>
    </pc:docChg>
  </pc:docChgLst>
  <pc:docChgLst>
    <pc:chgData name="GUILLERMO RUBIO GÓMEZ" userId="2116fb35-b184-46e5-9aa8-ae836fd7fbaa" providerId="ADAL" clId="{E4E59D73-244E-4751-8FE0-F3762146D46F}"/>
    <pc:docChg chg="custSel modSld">
      <pc:chgData name="GUILLERMO RUBIO GÓMEZ" userId="2116fb35-b184-46e5-9aa8-ae836fd7fbaa" providerId="ADAL" clId="{E4E59D73-244E-4751-8FE0-F3762146D46F}" dt="2021-11-11T14:40:43.153" v="671" actId="20577"/>
      <pc:docMkLst>
        <pc:docMk/>
      </pc:docMkLst>
      <pc:sldChg chg="delSp modSp mod">
        <pc:chgData name="GUILLERMO RUBIO GÓMEZ" userId="2116fb35-b184-46e5-9aa8-ae836fd7fbaa" providerId="ADAL" clId="{E4E59D73-244E-4751-8FE0-F3762146D46F}" dt="2021-11-11T14:36:45.697" v="661" actId="1035"/>
        <pc:sldMkLst>
          <pc:docMk/>
          <pc:sldMk cId="1241032645" sldId="256"/>
        </pc:sldMkLst>
        <pc:spChg chg="mod">
          <ac:chgData name="GUILLERMO RUBIO GÓMEZ" userId="2116fb35-b184-46e5-9aa8-ae836fd7fbaa" providerId="ADAL" clId="{E4E59D73-244E-4751-8FE0-F3762146D46F}" dt="2021-11-11T14:36:45.697" v="661" actId="1035"/>
          <ac:spMkLst>
            <pc:docMk/>
            <pc:sldMk cId="1241032645" sldId="256"/>
            <ac:spMk id="9" creationId="{945A9F08-5F92-48B9-BCBB-C8AF002C308B}"/>
          </ac:spMkLst>
        </pc:spChg>
        <pc:spChg chg="mod">
          <ac:chgData name="GUILLERMO RUBIO GÓMEZ" userId="2116fb35-b184-46e5-9aa8-ae836fd7fbaa" providerId="ADAL" clId="{E4E59D73-244E-4751-8FE0-F3762146D46F}" dt="2021-11-11T14:36:38.984" v="655" actId="1076"/>
          <ac:spMkLst>
            <pc:docMk/>
            <pc:sldMk cId="1241032645" sldId="256"/>
            <ac:spMk id="14" creationId="{5B8A4BB1-04B9-4952-B63D-C2B8E0386AA5}"/>
          </ac:spMkLst>
        </pc:spChg>
        <pc:picChg chg="del mod">
          <ac:chgData name="GUILLERMO RUBIO GÓMEZ" userId="2116fb35-b184-46e5-9aa8-ae836fd7fbaa" providerId="ADAL" clId="{E4E59D73-244E-4751-8FE0-F3762146D46F}" dt="2021-11-11T14:36:44.378" v="659" actId="478"/>
          <ac:picMkLst>
            <pc:docMk/>
            <pc:sldMk cId="1241032645" sldId="256"/>
            <ac:picMk id="13" creationId="{CECDE898-3847-4854-A78B-AC1E997DBBFE}"/>
          </ac:picMkLst>
        </pc:picChg>
      </pc:sldChg>
      <pc:sldChg chg="modNotesTx">
        <pc:chgData name="GUILLERMO RUBIO GÓMEZ" userId="2116fb35-b184-46e5-9aa8-ae836fd7fbaa" providerId="ADAL" clId="{E4E59D73-244E-4751-8FE0-F3762146D46F}" dt="2021-11-11T14:39:33.448" v="665" actId="20577"/>
        <pc:sldMkLst>
          <pc:docMk/>
          <pc:sldMk cId="315442994" sldId="311"/>
        </pc:sldMkLst>
      </pc:sldChg>
      <pc:sldChg chg="modNotesTx">
        <pc:chgData name="GUILLERMO RUBIO GÓMEZ" userId="2116fb35-b184-46e5-9aa8-ae836fd7fbaa" providerId="ADAL" clId="{E4E59D73-244E-4751-8FE0-F3762146D46F}" dt="2021-11-11T14:40:22.305" v="669" actId="20577"/>
        <pc:sldMkLst>
          <pc:docMk/>
          <pc:sldMk cId="449091265" sldId="314"/>
        </pc:sldMkLst>
      </pc:sldChg>
      <pc:sldChg chg="modNotesTx">
        <pc:chgData name="GUILLERMO RUBIO GÓMEZ" userId="2116fb35-b184-46e5-9aa8-ae836fd7fbaa" providerId="ADAL" clId="{E4E59D73-244E-4751-8FE0-F3762146D46F}" dt="2021-10-18T13:05:17.275" v="138" actId="20577"/>
        <pc:sldMkLst>
          <pc:docMk/>
          <pc:sldMk cId="326850098" sldId="315"/>
        </pc:sldMkLst>
      </pc:sldChg>
      <pc:sldChg chg="modNotesTx">
        <pc:chgData name="GUILLERMO RUBIO GÓMEZ" userId="2116fb35-b184-46e5-9aa8-ae836fd7fbaa" providerId="ADAL" clId="{E4E59D73-244E-4751-8FE0-F3762146D46F}" dt="2021-11-11T14:40:43.153" v="671" actId="20577"/>
        <pc:sldMkLst>
          <pc:docMk/>
          <pc:sldMk cId="1238436132" sldId="317"/>
        </pc:sldMkLst>
      </pc:sldChg>
      <pc:sldChg chg="modNotesTx">
        <pc:chgData name="GUILLERMO RUBIO GÓMEZ" userId="2116fb35-b184-46e5-9aa8-ae836fd7fbaa" providerId="ADAL" clId="{E4E59D73-244E-4751-8FE0-F3762146D46F}" dt="2021-10-18T13:06:37.451" v="195" actId="20577"/>
        <pc:sldMkLst>
          <pc:docMk/>
          <pc:sldMk cId="208650441" sldId="318"/>
        </pc:sldMkLst>
      </pc:sldChg>
      <pc:sldChg chg="modNotesTx">
        <pc:chgData name="GUILLERMO RUBIO GÓMEZ" userId="2116fb35-b184-46e5-9aa8-ae836fd7fbaa" providerId="ADAL" clId="{E4E59D73-244E-4751-8FE0-F3762146D46F}" dt="2021-10-18T13:06:57.504" v="201"/>
        <pc:sldMkLst>
          <pc:docMk/>
          <pc:sldMk cId="1393377740" sldId="319"/>
        </pc:sldMkLst>
      </pc:sldChg>
      <pc:sldChg chg="modNotesTx">
        <pc:chgData name="GUILLERMO RUBIO GÓMEZ" userId="2116fb35-b184-46e5-9aa8-ae836fd7fbaa" providerId="ADAL" clId="{E4E59D73-244E-4751-8FE0-F3762146D46F}" dt="2021-10-18T13:09:10.522" v="550" actId="20577"/>
        <pc:sldMkLst>
          <pc:docMk/>
          <pc:sldMk cId="757261820" sldId="325"/>
        </pc:sldMkLst>
      </pc:sldChg>
      <pc:sldChg chg="modNotesTx">
        <pc:chgData name="GUILLERMO RUBIO GÓMEZ" userId="2116fb35-b184-46e5-9aa8-ae836fd7fbaa" providerId="ADAL" clId="{E4E59D73-244E-4751-8FE0-F3762146D46F}" dt="2021-11-11T14:38:59.273" v="664" actId="313"/>
        <pc:sldMkLst>
          <pc:docMk/>
          <pc:sldMk cId="1749127401" sldId="330"/>
        </pc:sldMkLst>
      </pc:sldChg>
      <pc:sldChg chg="modNotesTx">
        <pc:chgData name="GUILLERMO RUBIO GÓMEZ" userId="2116fb35-b184-46e5-9aa8-ae836fd7fbaa" providerId="ADAL" clId="{E4E59D73-244E-4751-8FE0-F3762146D46F}" dt="2021-11-11T14:40:05.521" v="666" actId="20577"/>
        <pc:sldMkLst>
          <pc:docMk/>
          <pc:sldMk cId="986261432" sldId="332"/>
        </pc:sldMkLst>
      </pc:sldChg>
    </pc:docChg>
  </pc:docChgLst>
  <pc:docChgLst>
    <pc:chgData name="Guillermo Rubio Gómez" userId="2116fb35-b184-46e5-9aa8-ae836fd7fbaa" providerId="ADAL" clId="{6B1E5D75-9E47-4380-ADBE-E4C10A17A126}"/>
    <pc:docChg chg="custSel addSld modSld">
      <pc:chgData name="Guillermo Rubio Gómez" userId="2116fb35-b184-46e5-9aa8-ae836fd7fbaa" providerId="ADAL" clId="{6B1E5D75-9E47-4380-ADBE-E4C10A17A126}" dt="2020-02-27T19:03:22.034" v="915" actId="20577"/>
      <pc:docMkLst>
        <pc:docMk/>
      </pc:docMkLst>
      <pc:sldChg chg="modSp">
        <pc:chgData name="Guillermo Rubio Gómez" userId="2116fb35-b184-46e5-9aa8-ae836fd7fbaa" providerId="ADAL" clId="{6B1E5D75-9E47-4380-ADBE-E4C10A17A126}" dt="2020-02-24T08:47:35.260" v="25" actId="20577"/>
        <pc:sldMkLst>
          <pc:docMk/>
          <pc:sldMk cId="1241032645" sldId="256"/>
        </pc:sldMkLst>
        <pc:spChg chg="mod">
          <ac:chgData name="Guillermo Rubio Gómez" userId="2116fb35-b184-46e5-9aa8-ae836fd7fbaa" providerId="ADAL" clId="{6B1E5D75-9E47-4380-ADBE-E4C10A17A126}" dt="2020-02-24T08:47:35.260" v="25" actId="20577"/>
          <ac:spMkLst>
            <pc:docMk/>
            <pc:sldMk cId="1241032645" sldId="256"/>
            <ac:spMk id="5" creationId="{00000000-0000-0000-0000-000000000000}"/>
          </ac:spMkLst>
        </pc:spChg>
      </pc:sldChg>
      <pc:sldChg chg="addSp delSp modSp modNotesTx">
        <pc:chgData name="Guillermo Rubio Gómez" userId="2116fb35-b184-46e5-9aa8-ae836fd7fbaa" providerId="ADAL" clId="{6B1E5D75-9E47-4380-ADBE-E4C10A17A126}" dt="2020-02-24T08:59:53.424" v="142" actId="20577"/>
        <pc:sldMkLst>
          <pc:docMk/>
          <pc:sldMk cId="3572571050" sldId="280"/>
        </pc:sldMkLst>
        <pc:spChg chg="del">
          <ac:chgData name="Guillermo Rubio Gómez" userId="2116fb35-b184-46e5-9aa8-ae836fd7fbaa" providerId="ADAL" clId="{6B1E5D75-9E47-4380-ADBE-E4C10A17A126}" dt="2020-02-24T08:50:47.891" v="40" actId="478"/>
          <ac:spMkLst>
            <pc:docMk/>
            <pc:sldMk cId="3572571050" sldId="280"/>
            <ac:spMk id="12" creationId="{00000000-0000-0000-0000-000000000000}"/>
          </ac:spMkLst>
        </pc:spChg>
        <pc:spChg chg="add del">
          <ac:chgData name="Guillermo Rubio Gómez" userId="2116fb35-b184-46e5-9aa8-ae836fd7fbaa" providerId="ADAL" clId="{6B1E5D75-9E47-4380-ADBE-E4C10A17A126}" dt="2020-02-24T08:47:54.963" v="29"/>
          <ac:spMkLst>
            <pc:docMk/>
            <pc:sldMk cId="3572571050" sldId="280"/>
            <ac:spMk id="17" creationId="{90F97C77-CD14-40F9-8FC5-ECCC58427009}"/>
          </ac:spMkLst>
        </pc:spChg>
        <pc:spChg chg="add del">
          <ac:chgData name="Guillermo Rubio Gómez" userId="2116fb35-b184-46e5-9aa8-ae836fd7fbaa" providerId="ADAL" clId="{6B1E5D75-9E47-4380-ADBE-E4C10A17A126}" dt="2020-02-24T08:47:57.743" v="31"/>
          <ac:spMkLst>
            <pc:docMk/>
            <pc:sldMk cId="3572571050" sldId="280"/>
            <ac:spMk id="18" creationId="{89618303-1D41-42C0-954A-F240D385EAF0}"/>
          </ac:spMkLst>
        </pc:spChg>
        <pc:spChg chg="add del">
          <ac:chgData name="Guillermo Rubio Gómez" userId="2116fb35-b184-46e5-9aa8-ae836fd7fbaa" providerId="ADAL" clId="{6B1E5D75-9E47-4380-ADBE-E4C10A17A126}" dt="2020-02-24T08:48:07.028" v="33" actId="478"/>
          <ac:spMkLst>
            <pc:docMk/>
            <pc:sldMk cId="3572571050" sldId="280"/>
            <ac:spMk id="19" creationId="{FB5BF01B-52E3-4729-852D-CD2E8737CF41}"/>
          </ac:spMkLst>
        </pc:spChg>
        <pc:spChg chg="add">
          <ac:chgData name="Guillermo Rubio Gómez" userId="2116fb35-b184-46e5-9aa8-ae836fd7fbaa" providerId="ADAL" clId="{6B1E5D75-9E47-4380-ADBE-E4C10A17A126}" dt="2020-02-24T08:50:48.728" v="41"/>
          <ac:spMkLst>
            <pc:docMk/>
            <pc:sldMk cId="3572571050" sldId="280"/>
            <ac:spMk id="21" creationId="{931FE043-A1FA-4494-893D-E5EC1F1775BB}"/>
          </ac:spMkLst>
        </pc:spChg>
        <pc:spChg chg="mod">
          <ac:chgData name="Guillermo Rubio Gómez" userId="2116fb35-b184-46e5-9aa8-ae836fd7fbaa" providerId="ADAL" clId="{6B1E5D75-9E47-4380-ADBE-E4C10A17A126}" dt="2020-02-24T08:52:29.248" v="99" actId="1037"/>
          <ac:spMkLst>
            <pc:docMk/>
            <pc:sldMk cId="3572571050" sldId="280"/>
            <ac:spMk id="37" creationId="{48750895-087A-4FB9-881A-BF0A16F63451}"/>
          </ac:spMkLst>
        </pc:spChg>
        <pc:spChg chg="mod">
          <ac:chgData name="Guillermo Rubio Gómez" userId="2116fb35-b184-46e5-9aa8-ae836fd7fbaa" providerId="ADAL" clId="{6B1E5D75-9E47-4380-ADBE-E4C10A17A126}" dt="2020-02-24T08:52:27.184" v="98" actId="1037"/>
          <ac:spMkLst>
            <pc:docMk/>
            <pc:sldMk cId="3572571050" sldId="280"/>
            <ac:spMk id="38" creationId="{90D23BB8-5A75-4301-9BC2-90504066CAB2}"/>
          </ac:spMkLst>
        </pc:spChg>
      </pc:sldChg>
      <pc:sldChg chg="addSp delSp modSp">
        <pc:chgData name="Guillermo Rubio Gómez" userId="2116fb35-b184-46e5-9aa8-ae836fd7fbaa" providerId="ADAL" clId="{6B1E5D75-9E47-4380-ADBE-E4C10A17A126}" dt="2020-02-24T08:50:40.384" v="39" actId="20577"/>
        <pc:sldMkLst>
          <pc:docMk/>
          <pc:sldMk cId="2628230122" sldId="296"/>
        </pc:sldMkLst>
        <pc:spChg chg="del mod">
          <ac:chgData name="Guillermo Rubio Gómez" userId="2116fb35-b184-46e5-9aa8-ae836fd7fbaa" providerId="ADAL" clId="{6B1E5D75-9E47-4380-ADBE-E4C10A17A126}" dt="2020-02-24T08:50:15.806" v="36" actId="478"/>
          <ac:spMkLst>
            <pc:docMk/>
            <pc:sldMk cId="2628230122" sldId="296"/>
            <ac:spMk id="3" creationId="{019C189F-9735-4AA7-AB94-6922309A9E81}"/>
          </ac:spMkLst>
        </pc:spChg>
        <pc:spChg chg="del mod">
          <ac:chgData name="Guillermo Rubio Gómez" userId="2116fb35-b184-46e5-9aa8-ae836fd7fbaa" providerId="ADAL" clId="{6B1E5D75-9E47-4380-ADBE-E4C10A17A126}" dt="2020-02-24T08:49:01.547" v="34" actId="478"/>
          <ac:spMkLst>
            <pc:docMk/>
            <pc:sldMk cId="2628230122" sldId="296"/>
            <ac:spMk id="12" creationId="{00000000-0000-0000-0000-000000000000}"/>
          </ac:spMkLst>
        </pc:spChg>
        <pc:spChg chg="add mod">
          <ac:chgData name="Guillermo Rubio Gómez" userId="2116fb35-b184-46e5-9aa8-ae836fd7fbaa" providerId="ADAL" clId="{6B1E5D75-9E47-4380-ADBE-E4C10A17A126}" dt="2020-02-24T08:50:40.384" v="39" actId="20577"/>
          <ac:spMkLst>
            <pc:docMk/>
            <pc:sldMk cId="2628230122" sldId="296"/>
            <ac:spMk id="20" creationId="{4F928C6F-2164-493A-A598-78C0CAA1F329}"/>
          </ac:spMkLst>
        </pc:spChg>
      </pc:sldChg>
      <pc:sldChg chg="modSp modNotesTx">
        <pc:chgData name="Guillermo Rubio Gómez" userId="2116fb35-b184-46e5-9aa8-ae836fd7fbaa" providerId="ADAL" clId="{6B1E5D75-9E47-4380-ADBE-E4C10A17A126}" dt="2020-02-27T19:03:22.034" v="915" actId="20577"/>
        <pc:sldMkLst>
          <pc:docMk/>
          <pc:sldMk cId="315442994" sldId="311"/>
        </pc:sldMkLst>
        <pc:spChg chg="mod">
          <ac:chgData name="Guillermo Rubio Gómez" userId="2116fb35-b184-46e5-9aa8-ae836fd7fbaa" providerId="ADAL" clId="{6B1E5D75-9E47-4380-ADBE-E4C10A17A126}" dt="2020-02-27T19:03:22.034" v="915" actId="20577"/>
          <ac:spMkLst>
            <pc:docMk/>
            <pc:sldMk cId="315442994" sldId="311"/>
            <ac:spMk id="12" creationId="{00000000-0000-0000-0000-000000000000}"/>
          </ac:spMkLst>
        </pc:spChg>
      </pc:sldChg>
      <pc:sldChg chg="modSp">
        <pc:chgData name="Guillermo Rubio Gómez" userId="2116fb35-b184-46e5-9aa8-ae836fd7fbaa" providerId="ADAL" clId="{6B1E5D75-9E47-4380-ADBE-E4C10A17A126}" dt="2020-02-27T19:03:10.037" v="909" actId="20577"/>
        <pc:sldMkLst>
          <pc:docMk/>
          <pc:sldMk cId="128300605" sldId="313"/>
        </pc:sldMkLst>
        <pc:spChg chg="mod">
          <ac:chgData name="Guillermo Rubio Gómez" userId="2116fb35-b184-46e5-9aa8-ae836fd7fbaa" providerId="ADAL" clId="{6B1E5D75-9E47-4380-ADBE-E4C10A17A126}" dt="2020-02-27T18:25:35.729" v="797" actId="20577"/>
          <ac:spMkLst>
            <pc:docMk/>
            <pc:sldMk cId="128300605" sldId="313"/>
            <ac:spMk id="11" creationId="{00000000-0000-0000-0000-000000000000}"/>
          </ac:spMkLst>
        </pc:spChg>
        <pc:spChg chg="mod">
          <ac:chgData name="Guillermo Rubio Gómez" userId="2116fb35-b184-46e5-9aa8-ae836fd7fbaa" providerId="ADAL" clId="{6B1E5D75-9E47-4380-ADBE-E4C10A17A126}" dt="2020-02-27T19:03:10.037" v="909" actId="20577"/>
          <ac:spMkLst>
            <pc:docMk/>
            <pc:sldMk cId="128300605" sldId="313"/>
            <ac:spMk id="12" creationId="{00000000-0000-0000-0000-000000000000}"/>
          </ac:spMkLst>
        </pc:spChg>
      </pc:sldChg>
      <pc:sldChg chg="modSp modNotesTx">
        <pc:chgData name="Guillermo Rubio Gómez" userId="2116fb35-b184-46e5-9aa8-ae836fd7fbaa" providerId="ADAL" clId="{6B1E5D75-9E47-4380-ADBE-E4C10A17A126}" dt="2020-02-27T19:03:06.817" v="907" actId="20577"/>
        <pc:sldMkLst>
          <pc:docMk/>
          <pc:sldMk cId="449091265" sldId="314"/>
        </pc:sldMkLst>
        <pc:spChg chg="mod">
          <ac:chgData name="Guillermo Rubio Gómez" userId="2116fb35-b184-46e5-9aa8-ae836fd7fbaa" providerId="ADAL" clId="{6B1E5D75-9E47-4380-ADBE-E4C10A17A126}" dt="2020-02-27T19:03:06.817" v="907" actId="20577"/>
          <ac:spMkLst>
            <pc:docMk/>
            <pc:sldMk cId="449091265" sldId="314"/>
            <ac:spMk id="12" creationId="{00000000-0000-0000-0000-000000000000}"/>
          </ac:spMkLst>
        </pc:spChg>
      </pc:sldChg>
      <pc:sldChg chg="addSp delSp modNotesTx">
        <pc:chgData name="Guillermo Rubio Gómez" userId="2116fb35-b184-46e5-9aa8-ae836fd7fbaa" providerId="ADAL" clId="{6B1E5D75-9E47-4380-ADBE-E4C10A17A126}" dt="2020-02-27T19:03:02.999" v="905"/>
        <pc:sldMkLst>
          <pc:docMk/>
          <pc:sldMk cId="326850098" sldId="315"/>
        </pc:sldMkLst>
        <pc:spChg chg="del">
          <ac:chgData name="Guillermo Rubio Gómez" userId="2116fb35-b184-46e5-9aa8-ae836fd7fbaa" providerId="ADAL" clId="{6B1E5D75-9E47-4380-ADBE-E4C10A17A126}" dt="2020-02-27T19:03:02.134" v="904" actId="478"/>
          <ac:spMkLst>
            <pc:docMk/>
            <pc:sldMk cId="326850098" sldId="315"/>
            <ac:spMk id="12" creationId="{00000000-0000-0000-0000-000000000000}"/>
          </ac:spMkLst>
        </pc:spChg>
        <pc:spChg chg="add">
          <ac:chgData name="Guillermo Rubio Gómez" userId="2116fb35-b184-46e5-9aa8-ae836fd7fbaa" providerId="ADAL" clId="{6B1E5D75-9E47-4380-ADBE-E4C10A17A126}" dt="2020-02-27T19:03:02.999" v="905"/>
          <ac:spMkLst>
            <pc:docMk/>
            <pc:sldMk cId="326850098" sldId="315"/>
            <ac:spMk id="24" creationId="{E303DCD8-B7C0-462E-8351-CDCBED20EEBF}"/>
          </ac:spMkLst>
        </pc:spChg>
      </pc:sldChg>
      <pc:sldChg chg="addSp delSp modSp">
        <pc:chgData name="Guillermo Rubio Gómez" userId="2116fb35-b184-46e5-9aa8-ae836fd7fbaa" providerId="ADAL" clId="{6B1E5D75-9E47-4380-ADBE-E4C10A17A126}" dt="2020-02-27T19:02:56.969" v="903" actId="20577"/>
        <pc:sldMkLst>
          <pc:docMk/>
          <pc:sldMk cId="1368077963" sldId="316"/>
        </pc:sldMkLst>
        <pc:spChg chg="mod">
          <ac:chgData name="Guillermo Rubio Gómez" userId="2116fb35-b184-46e5-9aa8-ae836fd7fbaa" providerId="ADAL" clId="{6B1E5D75-9E47-4380-ADBE-E4C10A17A126}" dt="2020-02-27T19:02:56.969" v="903" actId="20577"/>
          <ac:spMkLst>
            <pc:docMk/>
            <pc:sldMk cId="1368077963" sldId="316"/>
            <ac:spMk id="11" creationId="{00000000-0000-0000-0000-000000000000}"/>
          </ac:spMkLst>
        </pc:spChg>
        <pc:spChg chg="del">
          <ac:chgData name="Guillermo Rubio Gómez" userId="2116fb35-b184-46e5-9aa8-ae836fd7fbaa" providerId="ADAL" clId="{6B1E5D75-9E47-4380-ADBE-E4C10A17A126}" dt="2020-02-27T19:02:51.865" v="890" actId="478"/>
          <ac:spMkLst>
            <pc:docMk/>
            <pc:sldMk cId="1368077963" sldId="316"/>
            <ac:spMk id="12" creationId="{00000000-0000-0000-0000-000000000000}"/>
          </ac:spMkLst>
        </pc:spChg>
        <pc:spChg chg="add">
          <ac:chgData name="Guillermo Rubio Gómez" userId="2116fb35-b184-46e5-9aa8-ae836fd7fbaa" providerId="ADAL" clId="{6B1E5D75-9E47-4380-ADBE-E4C10A17A126}" dt="2020-02-27T19:02:52.662" v="891"/>
          <ac:spMkLst>
            <pc:docMk/>
            <pc:sldMk cId="1368077963" sldId="316"/>
            <ac:spMk id="20" creationId="{97129E8D-C013-4CDB-8E93-92DCDCBE361C}"/>
          </ac:spMkLst>
        </pc:spChg>
      </pc:sldChg>
      <pc:sldChg chg="addSp delSp">
        <pc:chgData name="Guillermo Rubio Gómez" userId="2116fb35-b184-46e5-9aa8-ae836fd7fbaa" providerId="ADAL" clId="{6B1E5D75-9E47-4380-ADBE-E4C10A17A126}" dt="2020-02-27T19:02:48.356" v="889"/>
        <pc:sldMkLst>
          <pc:docMk/>
          <pc:sldMk cId="1238436132" sldId="317"/>
        </pc:sldMkLst>
        <pc:spChg chg="add">
          <ac:chgData name="Guillermo Rubio Gómez" userId="2116fb35-b184-46e5-9aa8-ae836fd7fbaa" providerId="ADAL" clId="{6B1E5D75-9E47-4380-ADBE-E4C10A17A126}" dt="2020-02-27T19:02:48.356" v="889"/>
          <ac:spMkLst>
            <pc:docMk/>
            <pc:sldMk cId="1238436132" sldId="317"/>
            <ac:spMk id="9" creationId="{F07B0519-B465-45FF-A409-42F702E482E4}"/>
          </ac:spMkLst>
        </pc:spChg>
        <pc:spChg chg="del">
          <ac:chgData name="Guillermo Rubio Gómez" userId="2116fb35-b184-46e5-9aa8-ae836fd7fbaa" providerId="ADAL" clId="{6B1E5D75-9E47-4380-ADBE-E4C10A17A126}" dt="2020-02-27T19:02:47.560" v="888" actId="478"/>
          <ac:spMkLst>
            <pc:docMk/>
            <pc:sldMk cId="1238436132" sldId="317"/>
            <ac:spMk id="12" creationId="{00000000-0000-0000-0000-000000000000}"/>
          </ac:spMkLst>
        </pc:spChg>
      </pc:sldChg>
      <pc:sldChg chg="addSp delSp modNotesTx">
        <pc:chgData name="Guillermo Rubio Gómez" userId="2116fb35-b184-46e5-9aa8-ae836fd7fbaa" providerId="ADAL" clId="{6B1E5D75-9E47-4380-ADBE-E4C10A17A126}" dt="2020-02-27T19:02:44.308" v="887"/>
        <pc:sldMkLst>
          <pc:docMk/>
          <pc:sldMk cId="208650441" sldId="318"/>
        </pc:sldMkLst>
        <pc:spChg chg="add">
          <ac:chgData name="Guillermo Rubio Gómez" userId="2116fb35-b184-46e5-9aa8-ae836fd7fbaa" providerId="ADAL" clId="{6B1E5D75-9E47-4380-ADBE-E4C10A17A126}" dt="2020-02-27T19:02:44.308" v="887"/>
          <ac:spMkLst>
            <pc:docMk/>
            <pc:sldMk cId="208650441" sldId="318"/>
            <ac:spMk id="9" creationId="{2848871E-3BF5-4A7A-AE26-663CEB1CEB53}"/>
          </ac:spMkLst>
        </pc:spChg>
        <pc:spChg chg="del">
          <ac:chgData name="Guillermo Rubio Gómez" userId="2116fb35-b184-46e5-9aa8-ae836fd7fbaa" providerId="ADAL" clId="{6B1E5D75-9E47-4380-ADBE-E4C10A17A126}" dt="2020-02-27T19:02:43.529" v="886" actId="478"/>
          <ac:spMkLst>
            <pc:docMk/>
            <pc:sldMk cId="208650441" sldId="318"/>
            <ac:spMk id="12" creationId="{00000000-0000-0000-0000-000000000000}"/>
          </ac:spMkLst>
        </pc:spChg>
      </pc:sldChg>
      <pc:sldChg chg="addSp delSp">
        <pc:chgData name="Guillermo Rubio Gómez" userId="2116fb35-b184-46e5-9aa8-ae836fd7fbaa" providerId="ADAL" clId="{6B1E5D75-9E47-4380-ADBE-E4C10A17A126}" dt="2020-02-27T19:02:41.195" v="885"/>
        <pc:sldMkLst>
          <pc:docMk/>
          <pc:sldMk cId="1393377740" sldId="319"/>
        </pc:sldMkLst>
        <pc:spChg chg="add">
          <ac:chgData name="Guillermo Rubio Gómez" userId="2116fb35-b184-46e5-9aa8-ae836fd7fbaa" providerId="ADAL" clId="{6B1E5D75-9E47-4380-ADBE-E4C10A17A126}" dt="2020-02-27T19:02:41.195" v="885"/>
          <ac:spMkLst>
            <pc:docMk/>
            <pc:sldMk cId="1393377740" sldId="319"/>
            <ac:spMk id="9" creationId="{226D41D0-6D76-4C82-9D56-1A5CA6B9D0FA}"/>
          </ac:spMkLst>
        </pc:spChg>
        <pc:spChg chg="del">
          <ac:chgData name="Guillermo Rubio Gómez" userId="2116fb35-b184-46e5-9aa8-ae836fd7fbaa" providerId="ADAL" clId="{6B1E5D75-9E47-4380-ADBE-E4C10A17A126}" dt="2020-02-27T19:02:40.422" v="884" actId="478"/>
          <ac:spMkLst>
            <pc:docMk/>
            <pc:sldMk cId="1393377740" sldId="319"/>
            <ac:spMk id="12" creationId="{00000000-0000-0000-0000-000000000000}"/>
          </ac:spMkLst>
        </pc:spChg>
      </pc:sldChg>
      <pc:sldChg chg="addSp delSp">
        <pc:chgData name="Guillermo Rubio Gómez" userId="2116fb35-b184-46e5-9aa8-ae836fd7fbaa" providerId="ADAL" clId="{6B1E5D75-9E47-4380-ADBE-E4C10A17A126}" dt="2020-02-27T19:02:37.914" v="883"/>
        <pc:sldMkLst>
          <pc:docMk/>
          <pc:sldMk cId="3914891697" sldId="320"/>
        </pc:sldMkLst>
        <pc:spChg chg="add">
          <ac:chgData name="Guillermo Rubio Gómez" userId="2116fb35-b184-46e5-9aa8-ae836fd7fbaa" providerId="ADAL" clId="{6B1E5D75-9E47-4380-ADBE-E4C10A17A126}" dt="2020-02-27T19:02:37.914" v="883"/>
          <ac:spMkLst>
            <pc:docMk/>
            <pc:sldMk cId="3914891697" sldId="320"/>
            <ac:spMk id="9" creationId="{71BF6146-A9D5-4300-90C2-C66DA932174F}"/>
          </ac:spMkLst>
        </pc:spChg>
        <pc:spChg chg="del">
          <ac:chgData name="Guillermo Rubio Gómez" userId="2116fb35-b184-46e5-9aa8-ae836fd7fbaa" providerId="ADAL" clId="{6B1E5D75-9E47-4380-ADBE-E4C10A17A126}" dt="2020-02-27T19:02:37.131" v="882" actId="478"/>
          <ac:spMkLst>
            <pc:docMk/>
            <pc:sldMk cId="3914891697" sldId="320"/>
            <ac:spMk id="12" creationId="{00000000-0000-0000-0000-000000000000}"/>
          </ac:spMkLst>
        </pc:spChg>
      </pc:sldChg>
      <pc:sldChg chg="addSp delSp">
        <pc:chgData name="Guillermo Rubio Gómez" userId="2116fb35-b184-46e5-9aa8-ae836fd7fbaa" providerId="ADAL" clId="{6B1E5D75-9E47-4380-ADBE-E4C10A17A126}" dt="2020-02-27T19:02:32.974" v="881"/>
        <pc:sldMkLst>
          <pc:docMk/>
          <pc:sldMk cId="2191237082" sldId="321"/>
        </pc:sldMkLst>
        <pc:spChg chg="add">
          <ac:chgData name="Guillermo Rubio Gómez" userId="2116fb35-b184-46e5-9aa8-ae836fd7fbaa" providerId="ADAL" clId="{6B1E5D75-9E47-4380-ADBE-E4C10A17A126}" dt="2020-02-27T19:02:32.974" v="881"/>
          <ac:spMkLst>
            <pc:docMk/>
            <pc:sldMk cId="2191237082" sldId="321"/>
            <ac:spMk id="9" creationId="{4110E1E3-3EA4-40C4-9202-41298ECF082C}"/>
          </ac:spMkLst>
        </pc:spChg>
        <pc:spChg chg="del">
          <ac:chgData name="Guillermo Rubio Gómez" userId="2116fb35-b184-46e5-9aa8-ae836fd7fbaa" providerId="ADAL" clId="{6B1E5D75-9E47-4380-ADBE-E4C10A17A126}" dt="2020-02-27T19:02:32.115" v="880" actId="478"/>
          <ac:spMkLst>
            <pc:docMk/>
            <pc:sldMk cId="2191237082" sldId="321"/>
            <ac:spMk id="12" creationId="{00000000-0000-0000-0000-000000000000}"/>
          </ac:spMkLst>
        </pc:spChg>
      </pc:sldChg>
      <pc:sldChg chg="modSp">
        <pc:chgData name="Guillermo Rubio Gómez" userId="2116fb35-b184-46e5-9aa8-ae836fd7fbaa" providerId="ADAL" clId="{6B1E5D75-9E47-4380-ADBE-E4C10A17A126}" dt="2020-02-27T19:02:25.160" v="879" actId="20577"/>
        <pc:sldMkLst>
          <pc:docMk/>
          <pc:sldMk cId="1198314863" sldId="322"/>
        </pc:sldMkLst>
        <pc:spChg chg="mod">
          <ac:chgData name="Guillermo Rubio Gómez" userId="2116fb35-b184-46e5-9aa8-ae836fd7fbaa" providerId="ADAL" clId="{6B1E5D75-9E47-4380-ADBE-E4C10A17A126}" dt="2020-02-27T19:02:25.160" v="879" actId="20577"/>
          <ac:spMkLst>
            <pc:docMk/>
            <pc:sldMk cId="1198314863" sldId="322"/>
            <ac:spMk id="12" creationId="{00000000-0000-0000-0000-000000000000}"/>
          </ac:spMkLst>
        </pc:spChg>
      </pc:sldChg>
      <pc:sldChg chg="addSp delSp modSp">
        <pc:chgData name="Guillermo Rubio Gómez" userId="2116fb35-b184-46e5-9aa8-ae836fd7fbaa" providerId="ADAL" clId="{6B1E5D75-9E47-4380-ADBE-E4C10A17A126}" dt="2020-02-27T19:02:22.016" v="877" actId="20577"/>
        <pc:sldMkLst>
          <pc:docMk/>
          <pc:sldMk cId="2758751399" sldId="323"/>
        </pc:sldMkLst>
        <pc:spChg chg="mod">
          <ac:chgData name="Guillermo Rubio Gómez" userId="2116fb35-b184-46e5-9aa8-ae836fd7fbaa" providerId="ADAL" clId="{6B1E5D75-9E47-4380-ADBE-E4C10A17A126}" dt="2020-02-27T19:02:22.016" v="877" actId="20577"/>
          <ac:spMkLst>
            <pc:docMk/>
            <pc:sldMk cId="2758751399" sldId="323"/>
            <ac:spMk id="12" creationId="{00000000-0000-0000-0000-000000000000}"/>
          </ac:spMkLst>
        </pc:spChg>
        <pc:picChg chg="add del mod">
          <ac:chgData name="Guillermo Rubio Gómez" userId="2116fb35-b184-46e5-9aa8-ae836fd7fbaa" providerId="ADAL" clId="{6B1E5D75-9E47-4380-ADBE-E4C10A17A126}" dt="2020-02-24T10:38:59.893" v="440" actId="478"/>
          <ac:picMkLst>
            <pc:docMk/>
            <pc:sldMk cId="2758751399" sldId="323"/>
            <ac:picMk id="5" creationId="{99CD2208-AEB2-4DDD-A0FD-A6444D0CE958}"/>
          </ac:picMkLst>
        </pc:picChg>
        <pc:picChg chg="del">
          <ac:chgData name="Guillermo Rubio Gómez" userId="2116fb35-b184-46e5-9aa8-ae836fd7fbaa" providerId="ADAL" clId="{6B1E5D75-9E47-4380-ADBE-E4C10A17A126}" dt="2020-02-24T10:38:37.050" v="434" actId="478"/>
          <ac:picMkLst>
            <pc:docMk/>
            <pc:sldMk cId="2758751399" sldId="323"/>
            <ac:picMk id="6" creationId="{A8861CE6-A6E7-4E1B-835E-A3126C6C539B}"/>
          </ac:picMkLst>
        </pc:picChg>
        <pc:picChg chg="add mod">
          <ac:chgData name="Guillermo Rubio Gómez" userId="2116fb35-b184-46e5-9aa8-ae836fd7fbaa" providerId="ADAL" clId="{6B1E5D75-9E47-4380-ADBE-E4C10A17A126}" dt="2020-02-24T10:41:01.516" v="453" actId="1037"/>
          <ac:picMkLst>
            <pc:docMk/>
            <pc:sldMk cId="2758751399" sldId="323"/>
            <ac:picMk id="8" creationId="{0CCDF6BD-7BC9-4B9B-A957-AE4A1FC6F31B}"/>
          </ac:picMkLst>
        </pc:picChg>
      </pc:sldChg>
      <pc:sldChg chg="modSp">
        <pc:chgData name="Guillermo Rubio Gómez" userId="2116fb35-b184-46e5-9aa8-ae836fd7fbaa" providerId="ADAL" clId="{6B1E5D75-9E47-4380-ADBE-E4C10A17A126}" dt="2020-02-27T19:02:17.058" v="875" actId="20577"/>
        <pc:sldMkLst>
          <pc:docMk/>
          <pc:sldMk cId="3867908601" sldId="324"/>
        </pc:sldMkLst>
        <pc:spChg chg="mod">
          <ac:chgData name="Guillermo Rubio Gómez" userId="2116fb35-b184-46e5-9aa8-ae836fd7fbaa" providerId="ADAL" clId="{6B1E5D75-9E47-4380-ADBE-E4C10A17A126}" dt="2020-02-27T19:02:17.058" v="875" actId="20577"/>
          <ac:spMkLst>
            <pc:docMk/>
            <pc:sldMk cId="3867908601" sldId="324"/>
            <ac:spMk id="11" creationId="{00000000-0000-0000-0000-000000000000}"/>
          </ac:spMkLst>
        </pc:spChg>
        <pc:spChg chg="mod">
          <ac:chgData name="Guillermo Rubio Gómez" userId="2116fb35-b184-46e5-9aa8-ae836fd7fbaa" providerId="ADAL" clId="{6B1E5D75-9E47-4380-ADBE-E4C10A17A126}" dt="2020-02-27T19:02:12.135" v="863" actId="20577"/>
          <ac:spMkLst>
            <pc:docMk/>
            <pc:sldMk cId="3867908601" sldId="324"/>
            <ac:spMk id="12" creationId="{00000000-0000-0000-0000-000000000000}"/>
          </ac:spMkLst>
        </pc:spChg>
      </pc:sldChg>
      <pc:sldChg chg="addSp delSp modSp">
        <pc:chgData name="Guillermo Rubio Gómez" userId="2116fb35-b184-46e5-9aa8-ae836fd7fbaa" providerId="ADAL" clId="{6B1E5D75-9E47-4380-ADBE-E4C10A17A126}" dt="2020-02-27T19:02:07.104" v="861" actId="20577"/>
        <pc:sldMkLst>
          <pc:docMk/>
          <pc:sldMk cId="757261820" sldId="325"/>
        </pc:sldMkLst>
        <pc:spChg chg="mod">
          <ac:chgData name="Guillermo Rubio Gómez" userId="2116fb35-b184-46e5-9aa8-ae836fd7fbaa" providerId="ADAL" clId="{6B1E5D75-9E47-4380-ADBE-E4C10A17A126}" dt="2020-02-24T10:53:55.899" v="473" actId="1036"/>
          <ac:spMkLst>
            <pc:docMk/>
            <pc:sldMk cId="757261820" sldId="325"/>
            <ac:spMk id="10" creationId="{00000000-0000-0000-0000-000000000000}"/>
          </ac:spMkLst>
        </pc:spChg>
        <pc:spChg chg="mod">
          <ac:chgData name="Guillermo Rubio Gómez" userId="2116fb35-b184-46e5-9aa8-ae836fd7fbaa" providerId="ADAL" clId="{6B1E5D75-9E47-4380-ADBE-E4C10A17A126}" dt="2020-02-27T19:02:07.104" v="861" actId="20577"/>
          <ac:spMkLst>
            <pc:docMk/>
            <pc:sldMk cId="757261820" sldId="325"/>
            <ac:spMk id="12" creationId="{00000000-0000-0000-0000-000000000000}"/>
          </ac:spMkLst>
        </pc:spChg>
        <pc:spChg chg="del mod">
          <ac:chgData name="Guillermo Rubio Gómez" userId="2116fb35-b184-46e5-9aa8-ae836fd7fbaa" providerId="ADAL" clId="{6B1E5D75-9E47-4380-ADBE-E4C10A17A126}" dt="2020-02-24T10:53:27.522" v="457" actId="21"/>
          <ac:spMkLst>
            <pc:docMk/>
            <pc:sldMk cId="757261820" sldId="325"/>
            <ac:spMk id="15" creationId="{00000000-0000-0000-0000-000000000000}"/>
          </ac:spMkLst>
        </pc:spChg>
        <pc:picChg chg="del">
          <ac:chgData name="Guillermo Rubio Gómez" userId="2116fb35-b184-46e5-9aa8-ae836fd7fbaa" providerId="ADAL" clId="{6B1E5D75-9E47-4380-ADBE-E4C10A17A126}" dt="2020-02-24T10:53:14.954" v="454" actId="478"/>
          <ac:picMkLst>
            <pc:docMk/>
            <pc:sldMk cId="757261820" sldId="325"/>
            <ac:picMk id="2" creationId="{00000000-0000-0000-0000-000000000000}"/>
          </ac:picMkLst>
        </pc:picChg>
        <pc:picChg chg="add mod">
          <ac:chgData name="Guillermo Rubio Gómez" userId="2116fb35-b184-46e5-9aa8-ae836fd7fbaa" providerId="ADAL" clId="{6B1E5D75-9E47-4380-ADBE-E4C10A17A126}" dt="2020-02-27T18:54:41.188" v="807" actId="1076"/>
          <ac:picMkLst>
            <pc:docMk/>
            <pc:sldMk cId="757261820" sldId="325"/>
            <ac:picMk id="2" creationId="{76CC6566-B2C2-4F97-8443-4463BE113624}"/>
          </ac:picMkLst>
        </pc:picChg>
        <pc:picChg chg="add del mod">
          <ac:chgData name="Guillermo Rubio Gómez" userId="2116fb35-b184-46e5-9aa8-ae836fd7fbaa" providerId="ADAL" clId="{6B1E5D75-9E47-4380-ADBE-E4C10A17A126}" dt="2020-02-27T18:54:19.577" v="798" actId="478"/>
          <ac:picMkLst>
            <pc:docMk/>
            <pc:sldMk cId="757261820" sldId="325"/>
            <ac:picMk id="5" creationId="{CFD30431-7629-450B-B534-E48107AC74E1}"/>
          </ac:picMkLst>
        </pc:picChg>
        <pc:picChg chg="add mod">
          <ac:chgData name="Guillermo Rubio Gómez" userId="2116fb35-b184-46e5-9aa8-ae836fd7fbaa" providerId="ADAL" clId="{6B1E5D75-9E47-4380-ADBE-E4C10A17A126}" dt="2020-02-27T18:54:44.472" v="808" actId="1076"/>
          <ac:picMkLst>
            <pc:docMk/>
            <pc:sldMk cId="757261820" sldId="325"/>
            <ac:picMk id="6" creationId="{3D0792BB-032B-45BC-8513-530DDB1D774B}"/>
          </ac:picMkLst>
        </pc:picChg>
        <pc:picChg chg="add mod modCrop">
          <ac:chgData name="Guillermo Rubio Gómez" userId="2116fb35-b184-46e5-9aa8-ae836fd7fbaa" providerId="ADAL" clId="{6B1E5D75-9E47-4380-ADBE-E4C10A17A126}" dt="2020-02-24T10:55:47.750" v="493" actId="1076"/>
          <ac:picMkLst>
            <pc:docMk/>
            <pc:sldMk cId="757261820" sldId="325"/>
            <ac:picMk id="7" creationId="{18BCAB8D-797C-4990-8181-9BF1339B8981}"/>
          </ac:picMkLst>
        </pc:picChg>
      </pc:sldChg>
      <pc:sldChg chg="modSp">
        <pc:chgData name="Guillermo Rubio Gómez" userId="2116fb35-b184-46e5-9aa8-ae836fd7fbaa" providerId="ADAL" clId="{6B1E5D75-9E47-4380-ADBE-E4C10A17A126}" dt="2020-02-27T19:01:52.963" v="857" actId="20577"/>
        <pc:sldMkLst>
          <pc:docMk/>
          <pc:sldMk cId="3123725129" sldId="326"/>
        </pc:sldMkLst>
        <pc:spChg chg="mod">
          <ac:chgData name="Guillermo Rubio Gómez" userId="2116fb35-b184-46e5-9aa8-ae836fd7fbaa" providerId="ADAL" clId="{6B1E5D75-9E47-4380-ADBE-E4C10A17A126}" dt="2020-02-27T19:01:50.356" v="855" actId="20577"/>
          <ac:spMkLst>
            <pc:docMk/>
            <pc:sldMk cId="3123725129" sldId="326"/>
            <ac:spMk id="11" creationId="{00000000-0000-0000-0000-000000000000}"/>
          </ac:spMkLst>
        </pc:spChg>
        <pc:spChg chg="mod">
          <ac:chgData name="Guillermo Rubio Gómez" userId="2116fb35-b184-46e5-9aa8-ae836fd7fbaa" providerId="ADAL" clId="{6B1E5D75-9E47-4380-ADBE-E4C10A17A126}" dt="2020-02-27T19:01:52.963" v="857" actId="20577"/>
          <ac:spMkLst>
            <pc:docMk/>
            <pc:sldMk cId="3123725129" sldId="326"/>
            <ac:spMk id="12" creationId="{00000000-0000-0000-0000-000000000000}"/>
          </ac:spMkLst>
        </pc:spChg>
      </pc:sldChg>
      <pc:sldChg chg="modSp">
        <pc:chgData name="Guillermo Rubio Gómez" userId="2116fb35-b184-46e5-9aa8-ae836fd7fbaa" providerId="ADAL" clId="{6B1E5D75-9E47-4380-ADBE-E4C10A17A126}" dt="2020-02-27T19:01:43.014" v="843" actId="20577"/>
        <pc:sldMkLst>
          <pc:docMk/>
          <pc:sldMk cId="3211852073" sldId="327"/>
        </pc:sldMkLst>
        <pc:spChg chg="mod">
          <ac:chgData name="Guillermo Rubio Gómez" userId="2116fb35-b184-46e5-9aa8-ae836fd7fbaa" providerId="ADAL" clId="{6B1E5D75-9E47-4380-ADBE-E4C10A17A126}" dt="2020-02-27T19:01:43.014" v="843" actId="20577"/>
          <ac:spMkLst>
            <pc:docMk/>
            <pc:sldMk cId="3211852073" sldId="327"/>
            <ac:spMk id="12" creationId="{00000000-0000-0000-0000-000000000000}"/>
          </ac:spMkLst>
        </pc:spChg>
        <pc:spChg chg="mod">
          <ac:chgData name="Guillermo Rubio Gómez" userId="2116fb35-b184-46e5-9aa8-ae836fd7fbaa" providerId="ADAL" clId="{6B1E5D75-9E47-4380-ADBE-E4C10A17A126}" dt="2020-02-24T11:07:39.720" v="766" actId="20577"/>
          <ac:spMkLst>
            <pc:docMk/>
            <pc:sldMk cId="3211852073" sldId="327"/>
            <ac:spMk id="24" creationId="{00000000-0000-0000-0000-000000000000}"/>
          </ac:spMkLst>
        </pc:spChg>
      </pc:sldChg>
      <pc:sldChg chg="modSp">
        <pc:chgData name="Guillermo Rubio Gómez" userId="2116fb35-b184-46e5-9aa8-ae836fd7fbaa" providerId="ADAL" clId="{6B1E5D75-9E47-4380-ADBE-E4C10A17A126}" dt="2020-02-27T19:01:27.841" v="835" actId="20577"/>
        <pc:sldMkLst>
          <pc:docMk/>
          <pc:sldMk cId="4066490664" sldId="328"/>
        </pc:sldMkLst>
        <pc:spChg chg="mod">
          <ac:chgData name="Guillermo Rubio Gómez" userId="2116fb35-b184-46e5-9aa8-ae836fd7fbaa" providerId="ADAL" clId="{6B1E5D75-9E47-4380-ADBE-E4C10A17A126}" dt="2020-02-27T19:01:27.841" v="835" actId="20577"/>
          <ac:spMkLst>
            <pc:docMk/>
            <pc:sldMk cId="4066490664" sldId="328"/>
            <ac:spMk id="9" creationId="{00000000-0000-0000-0000-000000000000}"/>
          </ac:spMkLst>
        </pc:spChg>
      </pc:sldChg>
      <pc:sldChg chg="addSp delSp modNotesTx">
        <pc:chgData name="Guillermo Rubio Gómez" userId="2116fb35-b184-46e5-9aa8-ae836fd7fbaa" providerId="ADAL" clId="{6B1E5D75-9E47-4380-ADBE-E4C10A17A126}" dt="2020-02-24T09:11:03.342" v="149" actId="20577"/>
        <pc:sldMkLst>
          <pc:docMk/>
          <pc:sldMk cId="2087631539" sldId="329"/>
        </pc:sldMkLst>
        <pc:spChg chg="del">
          <ac:chgData name="Guillermo Rubio Gómez" userId="2116fb35-b184-46e5-9aa8-ae836fd7fbaa" providerId="ADAL" clId="{6B1E5D75-9E47-4380-ADBE-E4C10A17A126}" dt="2020-02-24T08:53:09.471" v="104" actId="478"/>
          <ac:spMkLst>
            <pc:docMk/>
            <pc:sldMk cId="2087631539" sldId="329"/>
            <ac:spMk id="12" creationId="{00000000-0000-0000-0000-000000000000}"/>
          </ac:spMkLst>
        </pc:spChg>
        <pc:spChg chg="del">
          <ac:chgData name="Guillermo Rubio Gómez" userId="2116fb35-b184-46e5-9aa8-ae836fd7fbaa" providerId="ADAL" clId="{6B1E5D75-9E47-4380-ADBE-E4C10A17A126}" dt="2020-02-24T08:52:52.674" v="100" actId="478"/>
          <ac:spMkLst>
            <pc:docMk/>
            <pc:sldMk cId="2087631539" sldId="329"/>
            <ac:spMk id="19" creationId="{17DA96BD-F765-43E5-9EE2-E6545ADE4948}"/>
          </ac:spMkLst>
        </pc:spChg>
        <pc:spChg chg="del">
          <ac:chgData name="Guillermo Rubio Gómez" userId="2116fb35-b184-46e5-9aa8-ae836fd7fbaa" providerId="ADAL" clId="{6B1E5D75-9E47-4380-ADBE-E4C10A17A126}" dt="2020-02-24T08:52:52.674" v="100" actId="478"/>
          <ac:spMkLst>
            <pc:docMk/>
            <pc:sldMk cId="2087631539" sldId="329"/>
            <ac:spMk id="20" creationId="{9A979E35-84EF-41FB-B2E4-926B520D4E58}"/>
          </ac:spMkLst>
        </pc:spChg>
        <pc:spChg chg="del">
          <ac:chgData name="Guillermo Rubio Gómez" userId="2116fb35-b184-46e5-9aa8-ae836fd7fbaa" providerId="ADAL" clId="{6B1E5D75-9E47-4380-ADBE-E4C10A17A126}" dt="2020-02-24T08:52:52.674" v="100" actId="478"/>
          <ac:spMkLst>
            <pc:docMk/>
            <pc:sldMk cId="2087631539" sldId="329"/>
            <ac:spMk id="21" creationId="{DDEEBC32-4947-4091-8C2C-8718F2BF6A2C}"/>
          </ac:spMkLst>
        </pc:spChg>
        <pc:spChg chg="add">
          <ac:chgData name="Guillermo Rubio Gómez" userId="2116fb35-b184-46e5-9aa8-ae836fd7fbaa" providerId="ADAL" clId="{6B1E5D75-9E47-4380-ADBE-E4C10A17A126}" dt="2020-02-24T08:52:53.493" v="101"/>
          <ac:spMkLst>
            <pc:docMk/>
            <pc:sldMk cId="2087631539" sldId="329"/>
            <ac:spMk id="22" creationId="{66AD3F20-C5C0-4BFF-B799-0FE88A0E9A56}"/>
          </ac:spMkLst>
        </pc:spChg>
        <pc:spChg chg="add">
          <ac:chgData name="Guillermo Rubio Gómez" userId="2116fb35-b184-46e5-9aa8-ae836fd7fbaa" providerId="ADAL" clId="{6B1E5D75-9E47-4380-ADBE-E4C10A17A126}" dt="2020-02-24T08:52:53.493" v="101"/>
          <ac:spMkLst>
            <pc:docMk/>
            <pc:sldMk cId="2087631539" sldId="329"/>
            <ac:spMk id="23" creationId="{D1FE2966-2722-4A49-959D-50B046A2512C}"/>
          </ac:spMkLst>
        </pc:spChg>
        <pc:spChg chg="add">
          <ac:chgData name="Guillermo Rubio Gómez" userId="2116fb35-b184-46e5-9aa8-ae836fd7fbaa" providerId="ADAL" clId="{6B1E5D75-9E47-4380-ADBE-E4C10A17A126}" dt="2020-02-24T08:52:53.493" v="101"/>
          <ac:spMkLst>
            <pc:docMk/>
            <pc:sldMk cId="2087631539" sldId="329"/>
            <ac:spMk id="24" creationId="{9CADD1BC-A2BA-4619-9F76-72FA2A8035A8}"/>
          </ac:spMkLst>
        </pc:spChg>
        <pc:spChg chg="add">
          <ac:chgData name="Guillermo Rubio Gómez" userId="2116fb35-b184-46e5-9aa8-ae836fd7fbaa" providerId="ADAL" clId="{6B1E5D75-9E47-4380-ADBE-E4C10A17A126}" dt="2020-02-24T08:52:53.493" v="101"/>
          <ac:spMkLst>
            <pc:docMk/>
            <pc:sldMk cId="2087631539" sldId="329"/>
            <ac:spMk id="25" creationId="{0069A34B-B510-46AD-A5AB-EB3725EA1829}"/>
          </ac:spMkLst>
        </pc:spChg>
        <pc:spChg chg="add">
          <ac:chgData name="Guillermo Rubio Gómez" userId="2116fb35-b184-46e5-9aa8-ae836fd7fbaa" providerId="ADAL" clId="{6B1E5D75-9E47-4380-ADBE-E4C10A17A126}" dt="2020-02-24T08:52:53.493" v="101"/>
          <ac:spMkLst>
            <pc:docMk/>
            <pc:sldMk cId="2087631539" sldId="329"/>
            <ac:spMk id="26" creationId="{0C9193EC-4337-4570-9B8F-486E43FCFA07}"/>
          </ac:spMkLst>
        </pc:spChg>
        <pc:spChg chg="del">
          <ac:chgData name="Guillermo Rubio Gómez" userId="2116fb35-b184-46e5-9aa8-ae836fd7fbaa" providerId="ADAL" clId="{6B1E5D75-9E47-4380-ADBE-E4C10A17A126}" dt="2020-02-24T08:52:52.674" v="100" actId="478"/>
          <ac:spMkLst>
            <pc:docMk/>
            <pc:sldMk cId="2087631539" sldId="329"/>
            <ac:spMk id="27" creationId="{A525BB2A-AD7A-4CE2-A2CF-B422448FD98B}"/>
          </ac:spMkLst>
        </pc:spChg>
        <pc:spChg chg="add">
          <ac:chgData name="Guillermo Rubio Gómez" userId="2116fb35-b184-46e5-9aa8-ae836fd7fbaa" providerId="ADAL" clId="{6B1E5D75-9E47-4380-ADBE-E4C10A17A126}" dt="2020-02-24T08:52:53.493" v="101"/>
          <ac:spMkLst>
            <pc:docMk/>
            <pc:sldMk cId="2087631539" sldId="329"/>
            <ac:spMk id="28" creationId="{AA117D6B-1EBF-442E-ADE1-5C7E5F23D386}"/>
          </ac:spMkLst>
        </pc:spChg>
        <pc:spChg chg="add">
          <ac:chgData name="Guillermo Rubio Gómez" userId="2116fb35-b184-46e5-9aa8-ae836fd7fbaa" providerId="ADAL" clId="{6B1E5D75-9E47-4380-ADBE-E4C10A17A126}" dt="2020-02-24T08:52:53.493" v="101"/>
          <ac:spMkLst>
            <pc:docMk/>
            <pc:sldMk cId="2087631539" sldId="329"/>
            <ac:spMk id="29" creationId="{4D8AEA31-FAC1-4C82-BE97-2273173C3765}"/>
          </ac:spMkLst>
        </pc:spChg>
        <pc:spChg chg="add">
          <ac:chgData name="Guillermo Rubio Gómez" userId="2116fb35-b184-46e5-9aa8-ae836fd7fbaa" providerId="ADAL" clId="{6B1E5D75-9E47-4380-ADBE-E4C10A17A126}" dt="2020-02-24T08:52:53.493" v="101"/>
          <ac:spMkLst>
            <pc:docMk/>
            <pc:sldMk cId="2087631539" sldId="329"/>
            <ac:spMk id="30" creationId="{7FA9DA16-641D-4368-B30B-7236379F8422}"/>
          </ac:spMkLst>
        </pc:spChg>
        <pc:spChg chg="add">
          <ac:chgData name="Guillermo Rubio Gómez" userId="2116fb35-b184-46e5-9aa8-ae836fd7fbaa" providerId="ADAL" clId="{6B1E5D75-9E47-4380-ADBE-E4C10A17A126}" dt="2020-02-24T08:52:53.493" v="101"/>
          <ac:spMkLst>
            <pc:docMk/>
            <pc:sldMk cId="2087631539" sldId="329"/>
            <ac:spMk id="31" creationId="{3650F07B-CADB-4F42-B52C-5D4CB27E6274}"/>
          </ac:spMkLst>
        </pc:spChg>
        <pc:spChg chg="del">
          <ac:chgData name="Guillermo Rubio Gómez" userId="2116fb35-b184-46e5-9aa8-ae836fd7fbaa" providerId="ADAL" clId="{6B1E5D75-9E47-4380-ADBE-E4C10A17A126}" dt="2020-02-24T08:52:52.674" v="100" actId="478"/>
          <ac:spMkLst>
            <pc:docMk/>
            <pc:sldMk cId="2087631539" sldId="329"/>
            <ac:spMk id="32" creationId="{1E27356D-9E9A-4FC8-9AE4-662C09814AD7}"/>
          </ac:spMkLst>
        </pc:spChg>
        <pc:spChg chg="del">
          <ac:chgData name="Guillermo Rubio Gómez" userId="2116fb35-b184-46e5-9aa8-ae836fd7fbaa" providerId="ADAL" clId="{6B1E5D75-9E47-4380-ADBE-E4C10A17A126}" dt="2020-02-24T08:52:52.674" v="100" actId="478"/>
          <ac:spMkLst>
            <pc:docMk/>
            <pc:sldMk cId="2087631539" sldId="329"/>
            <ac:spMk id="33" creationId="{B686D039-12EF-479D-AD5D-BEB39511C22E}"/>
          </ac:spMkLst>
        </pc:spChg>
        <pc:spChg chg="del">
          <ac:chgData name="Guillermo Rubio Gómez" userId="2116fb35-b184-46e5-9aa8-ae836fd7fbaa" providerId="ADAL" clId="{6B1E5D75-9E47-4380-ADBE-E4C10A17A126}" dt="2020-02-24T08:52:52.674" v="100" actId="478"/>
          <ac:spMkLst>
            <pc:docMk/>
            <pc:sldMk cId="2087631539" sldId="329"/>
            <ac:spMk id="34" creationId="{2F98AED5-3D97-4BBA-9153-CE21CBFE5015}"/>
          </ac:spMkLst>
        </pc:spChg>
        <pc:spChg chg="del">
          <ac:chgData name="Guillermo Rubio Gómez" userId="2116fb35-b184-46e5-9aa8-ae836fd7fbaa" providerId="ADAL" clId="{6B1E5D75-9E47-4380-ADBE-E4C10A17A126}" dt="2020-02-24T08:52:52.674" v="100" actId="478"/>
          <ac:spMkLst>
            <pc:docMk/>
            <pc:sldMk cId="2087631539" sldId="329"/>
            <ac:spMk id="35" creationId="{C1EEA889-B9CF-4DBE-A9A7-5A4CE53CDDFC}"/>
          </ac:spMkLst>
        </pc:spChg>
        <pc:spChg chg="del">
          <ac:chgData name="Guillermo Rubio Gómez" userId="2116fb35-b184-46e5-9aa8-ae836fd7fbaa" providerId="ADAL" clId="{6B1E5D75-9E47-4380-ADBE-E4C10A17A126}" dt="2020-02-24T08:52:52.674" v="100" actId="478"/>
          <ac:spMkLst>
            <pc:docMk/>
            <pc:sldMk cId="2087631539" sldId="329"/>
            <ac:spMk id="36" creationId="{06A980FA-EB90-4E74-A9ED-9557C7CE365E}"/>
          </ac:spMkLst>
        </pc:spChg>
        <pc:spChg chg="add">
          <ac:chgData name="Guillermo Rubio Gómez" userId="2116fb35-b184-46e5-9aa8-ae836fd7fbaa" providerId="ADAL" clId="{6B1E5D75-9E47-4380-ADBE-E4C10A17A126}" dt="2020-02-24T08:53:10.299" v="105"/>
          <ac:spMkLst>
            <pc:docMk/>
            <pc:sldMk cId="2087631539" sldId="329"/>
            <ac:spMk id="39" creationId="{7055C8B8-D8CD-4BB4-86A3-E49C1E179A84}"/>
          </ac:spMkLst>
        </pc:spChg>
      </pc:sldChg>
      <pc:sldChg chg="addSp delSp">
        <pc:chgData name="Guillermo Rubio Gómez" userId="2116fb35-b184-46e5-9aa8-ae836fd7fbaa" providerId="ADAL" clId="{6B1E5D75-9E47-4380-ADBE-E4C10A17A126}" dt="2020-02-24T08:53:13.962" v="107"/>
        <pc:sldMkLst>
          <pc:docMk/>
          <pc:sldMk cId="1749127401" sldId="330"/>
        </pc:sldMkLst>
        <pc:spChg chg="del">
          <ac:chgData name="Guillermo Rubio Gómez" userId="2116fb35-b184-46e5-9aa8-ae836fd7fbaa" providerId="ADAL" clId="{6B1E5D75-9E47-4380-ADBE-E4C10A17A126}" dt="2020-02-24T08:52:57.086" v="102" actId="478"/>
          <ac:spMkLst>
            <pc:docMk/>
            <pc:sldMk cId="1749127401" sldId="330"/>
            <ac:spMk id="3" creationId="{09637281-1CD4-4573-80BA-4FAF093C60A1}"/>
          </ac:spMkLst>
        </pc:spChg>
        <pc:spChg chg="del">
          <ac:chgData name="Guillermo Rubio Gómez" userId="2116fb35-b184-46e5-9aa8-ae836fd7fbaa" providerId="ADAL" clId="{6B1E5D75-9E47-4380-ADBE-E4C10A17A126}" dt="2020-02-24T08:53:13.091" v="106" actId="478"/>
          <ac:spMkLst>
            <pc:docMk/>
            <pc:sldMk cId="1749127401" sldId="330"/>
            <ac:spMk id="12" creationId="{00000000-0000-0000-0000-000000000000}"/>
          </ac:spMkLst>
        </pc:spChg>
        <pc:spChg chg="del">
          <ac:chgData name="Guillermo Rubio Gómez" userId="2116fb35-b184-46e5-9aa8-ae836fd7fbaa" providerId="ADAL" clId="{6B1E5D75-9E47-4380-ADBE-E4C10A17A126}" dt="2020-02-24T08:52:57.086" v="102" actId="478"/>
          <ac:spMkLst>
            <pc:docMk/>
            <pc:sldMk cId="1749127401" sldId="330"/>
            <ac:spMk id="22" creationId="{19542F96-E374-4C71-984E-A78118012A74}"/>
          </ac:spMkLst>
        </pc:spChg>
        <pc:spChg chg="del">
          <ac:chgData name="Guillermo Rubio Gómez" userId="2116fb35-b184-46e5-9aa8-ae836fd7fbaa" providerId="ADAL" clId="{6B1E5D75-9E47-4380-ADBE-E4C10A17A126}" dt="2020-02-24T08:52:57.086" v="102" actId="478"/>
          <ac:spMkLst>
            <pc:docMk/>
            <pc:sldMk cId="1749127401" sldId="330"/>
            <ac:spMk id="23" creationId="{DE4751A4-888D-4D5B-9F21-FBB442F024FF}"/>
          </ac:spMkLst>
        </pc:spChg>
        <pc:spChg chg="del">
          <ac:chgData name="Guillermo Rubio Gómez" userId="2116fb35-b184-46e5-9aa8-ae836fd7fbaa" providerId="ADAL" clId="{6B1E5D75-9E47-4380-ADBE-E4C10A17A126}" dt="2020-02-24T08:52:57.086" v="102" actId="478"/>
          <ac:spMkLst>
            <pc:docMk/>
            <pc:sldMk cId="1749127401" sldId="330"/>
            <ac:spMk id="24" creationId="{E70DCC8D-A340-4D12-B972-7D24B3B0C26E}"/>
          </ac:spMkLst>
        </pc:spChg>
        <pc:spChg chg="del">
          <ac:chgData name="Guillermo Rubio Gómez" userId="2116fb35-b184-46e5-9aa8-ae836fd7fbaa" providerId="ADAL" clId="{6B1E5D75-9E47-4380-ADBE-E4C10A17A126}" dt="2020-02-24T08:52:57.086" v="102" actId="478"/>
          <ac:spMkLst>
            <pc:docMk/>
            <pc:sldMk cId="1749127401" sldId="330"/>
            <ac:spMk id="25" creationId="{4B612A70-3B4B-43B3-9DE1-756817466F20}"/>
          </ac:spMkLst>
        </pc:spChg>
        <pc:spChg chg="del">
          <ac:chgData name="Guillermo Rubio Gómez" userId="2116fb35-b184-46e5-9aa8-ae836fd7fbaa" providerId="ADAL" clId="{6B1E5D75-9E47-4380-ADBE-E4C10A17A126}" dt="2020-02-24T08:52:57.086" v="102" actId="478"/>
          <ac:spMkLst>
            <pc:docMk/>
            <pc:sldMk cId="1749127401" sldId="330"/>
            <ac:spMk id="26" creationId="{7A19F034-0165-4B1F-8396-2BFF72BAD93E}"/>
          </ac:spMkLst>
        </pc:spChg>
        <pc:spChg chg="add">
          <ac:chgData name="Guillermo Rubio Gómez" userId="2116fb35-b184-46e5-9aa8-ae836fd7fbaa" providerId="ADAL" clId="{6B1E5D75-9E47-4380-ADBE-E4C10A17A126}" dt="2020-02-24T08:52:57.939" v="103"/>
          <ac:spMkLst>
            <pc:docMk/>
            <pc:sldMk cId="1749127401" sldId="330"/>
            <ac:spMk id="27" creationId="{203A418A-432F-42A9-9A84-8C5DFC3CC67B}"/>
          </ac:spMkLst>
        </pc:spChg>
        <pc:spChg chg="del">
          <ac:chgData name="Guillermo Rubio Gómez" userId="2116fb35-b184-46e5-9aa8-ae836fd7fbaa" providerId="ADAL" clId="{6B1E5D75-9E47-4380-ADBE-E4C10A17A126}" dt="2020-02-24T08:52:57.086" v="102" actId="478"/>
          <ac:spMkLst>
            <pc:docMk/>
            <pc:sldMk cId="1749127401" sldId="330"/>
            <ac:spMk id="28" creationId="{4AAB4C43-0B08-4D08-977D-868081B255AE}"/>
          </ac:spMkLst>
        </pc:spChg>
        <pc:spChg chg="del">
          <ac:chgData name="Guillermo Rubio Gómez" userId="2116fb35-b184-46e5-9aa8-ae836fd7fbaa" providerId="ADAL" clId="{6B1E5D75-9E47-4380-ADBE-E4C10A17A126}" dt="2020-02-24T08:52:57.086" v="102" actId="478"/>
          <ac:spMkLst>
            <pc:docMk/>
            <pc:sldMk cId="1749127401" sldId="330"/>
            <ac:spMk id="29" creationId="{F2879480-C1A7-42F7-8537-EC4228B7782B}"/>
          </ac:spMkLst>
        </pc:spChg>
        <pc:spChg chg="del">
          <ac:chgData name="Guillermo Rubio Gómez" userId="2116fb35-b184-46e5-9aa8-ae836fd7fbaa" providerId="ADAL" clId="{6B1E5D75-9E47-4380-ADBE-E4C10A17A126}" dt="2020-02-24T08:52:57.086" v="102" actId="478"/>
          <ac:spMkLst>
            <pc:docMk/>
            <pc:sldMk cId="1749127401" sldId="330"/>
            <ac:spMk id="30" creationId="{DBF171F8-AFBC-4AB8-8F00-D86AC3095942}"/>
          </ac:spMkLst>
        </pc:spChg>
        <pc:spChg chg="add">
          <ac:chgData name="Guillermo Rubio Gómez" userId="2116fb35-b184-46e5-9aa8-ae836fd7fbaa" providerId="ADAL" clId="{6B1E5D75-9E47-4380-ADBE-E4C10A17A126}" dt="2020-02-24T08:52:57.939" v="103"/>
          <ac:spMkLst>
            <pc:docMk/>
            <pc:sldMk cId="1749127401" sldId="330"/>
            <ac:spMk id="32" creationId="{8AF1F0E3-6346-4E52-B7F2-A60A4793CAF4}"/>
          </ac:spMkLst>
        </pc:spChg>
        <pc:spChg chg="add">
          <ac:chgData name="Guillermo Rubio Gómez" userId="2116fb35-b184-46e5-9aa8-ae836fd7fbaa" providerId="ADAL" clId="{6B1E5D75-9E47-4380-ADBE-E4C10A17A126}" dt="2020-02-24T08:52:57.939" v="103"/>
          <ac:spMkLst>
            <pc:docMk/>
            <pc:sldMk cId="1749127401" sldId="330"/>
            <ac:spMk id="33" creationId="{7A2AA75B-5824-4184-985E-9B2A38F48057}"/>
          </ac:spMkLst>
        </pc:spChg>
        <pc:spChg chg="add">
          <ac:chgData name="Guillermo Rubio Gómez" userId="2116fb35-b184-46e5-9aa8-ae836fd7fbaa" providerId="ADAL" clId="{6B1E5D75-9E47-4380-ADBE-E4C10A17A126}" dt="2020-02-24T08:52:57.939" v="103"/>
          <ac:spMkLst>
            <pc:docMk/>
            <pc:sldMk cId="1749127401" sldId="330"/>
            <ac:spMk id="34" creationId="{C9F0DCA9-4502-4904-866B-DAD49306A226}"/>
          </ac:spMkLst>
        </pc:spChg>
        <pc:spChg chg="add">
          <ac:chgData name="Guillermo Rubio Gómez" userId="2116fb35-b184-46e5-9aa8-ae836fd7fbaa" providerId="ADAL" clId="{6B1E5D75-9E47-4380-ADBE-E4C10A17A126}" dt="2020-02-24T08:52:57.939" v="103"/>
          <ac:spMkLst>
            <pc:docMk/>
            <pc:sldMk cId="1749127401" sldId="330"/>
            <ac:spMk id="35" creationId="{45B6C9F7-C3CB-494A-91CA-E41439311F66}"/>
          </ac:spMkLst>
        </pc:spChg>
        <pc:spChg chg="add">
          <ac:chgData name="Guillermo Rubio Gómez" userId="2116fb35-b184-46e5-9aa8-ae836fd7fbaa" providerId="ADAL" clId="{6B1E5D75-9E47-4380-ADBE-E4C10A17A126}" dt="2020-02-24T08:52:57.939" v="103"/>
          <ac:spMkLst>
            <pc:docMk/>
            <pc:sldMk cId="1749127401" sldId="330"/>
            <ac:spMk id="36" creationId="{ADA1843B-639D-448B-A99C-4BAF3999176A}"/>
          </ac:spMkLst>
        </pc:spChg>
        <pc:spChg chg="add">
          <ac:chgData name="Guillermo Rubio Gómez" userId="2116fb35-b184-46e5-9aa8-ae836fd7fbaa" providerId="ADAL" clId="{6B1E5D75-9E47-4380-ADBE-E4C10A17A126}" dt="2020-02-24T08:52:57.939" v="103"/>
          <ac:spMkLst>
            <pc:docMk/>
            <pc:sldMk cId="1749127401" sldId="330"/>
            <ac:spMk id="37" creationId="{FDC5163C-7720-4F19-B62A-4B9771D80EC0}"/>
          </ac:spMkLst>
        </pc:spChg>
        <pc:spChg chg="add">
          <ac:chgData name="Guillermo Rubio Gómez" userId="2116fb35-b184-46e5-9aa8-ae836fd7fbaa" providerId="ADAL" clId="{6B1E5D75-9E47-4380-ADBE-E4C10A17A126}" dt="2020-02-24T08:52:57.939" v="103"/>
          <ac:spMkLst>
            <pc:docMk/>
            <pc:sldMk cId="1749127401" sldId="330"/>
            <ac:spMk id="38" creationId="{F62658CC-7C55-4672-9CE9-6024E98949C6}"/>
          </ac:spMkLst>
        </pc:spChg>
        <pc:spChg chg="add">
          <ac:chgData name="Guillermo Rubio Gómez" userId="2116fb35-b184-46e5-9aa8-ae836fd7fbaa" providerId="ADAL" clId="{6B1E5D75-9E47-4380-ADBE-E4C10A17A126}" dt="2020-02-24T08:52:57.939" v="103"/>
          <ac:spMkLst>
            <pc:docMk/>
            <pc:sldMk cId="1749127401" sldId="330"/>
            <ac:spMk id="39" creationId="{D7E9F4A7-2EED-4DF5-B70C-F2365CF93C27}"/>
          </ac:spMkLst>
        </pc:spChg>
        <pc:spChg chg="add">
          <ac:chgData name="Guillermo Rubio Gómez" userId="2116fb35-b184-46e5-9aa8-ae836fd7fbaa" providerId="ADAL" clId="{6B1E5D75-9E47-4380-ADBE-E4C10A17A126}" dt="2020-02-24T08:53:13.962" v="107"/>
          <ac:spMkLst>
            <pc:docMk/>
            <pc:sldMk cId="1749127401" sldId="330"/>
            <ac:spMk id="40" creationId="{824227E3-943C-450F-B8A8-4156FE8C8232}"/>
          </ac:spMkLst>
        </pc:spChg>
      </pc:sldChg>
      <pc:sldChg chg="modSp">
        <pc:chgData name="Guillermo Rubio Gómez" userId="2116fb35-b184-46e5-9aa8-ae836fd7fbaa" providerId="ADAL" clId="{6B1E5D75-9E47-4380-ADBE-E4C10A17A126}" dt="2020-02-27T19:03:18.633" v="913" actId="20577"/>
        <pc:sldMkLst>
          <pc:docMk/>
          <pc:sldMk cId="3716532002" sldId="331"/>
        </pc:sldMkLst>
        <pc:spChg chg="mod">
          <ac:chgData name="Guillermo Rubio Gómez" userId="2116fb35-b184-46e5-9aa8-ae836fd7fbaa" providerId="ADAL" clId="{6B1E5D75-9E47-4380-ADBE-E4C10A17A126}" dt="2020-02-27T19:03:18.633" v="913" actId="20577"/>
          <ac:spMkLst>
            <pc:docMk/>
            <pc:sldMk cId="3716532002" sldId="331"/>
            <ac:spMk id="12" creationId="{00000000-0000-0000-0000-000000000000}"/>
          </ac:spMkLst>
        </pc:spChg>
      </pc:sldChg>
      <pc:sldChg chg="modSp">
        <pc:chgData name="Guillermo Rubio Gómez" userId="2116fb35-b184-46e5-9aa8-ae836fd7fbaa" providerId="ADAL" clId="{6B1E5D75-9E47-4380-ADBE-E4C10A17A126}" dt="2020-02-27T19:03:15.733" v="911" actId="20577"/>
        <pc:sldMkLst>
          <pc:docMk/>
          <pc:sldMk cId="986261432" sldId="332"/>
        </pc:sldMkLst>
        <pc:spChg chg="mod">
          <ac:chgData name="Guillermo Rubio Gómez" userId="2116fb35-b184-46e5-9aa8-ae836fd7fbaa" providerId="ADAL" clId="{6B1E5D75-9E47-4380-ADBE-E4C10A17A126}" dt="2020-02-27T19:03:15.733" v="911" actId="20577"/>
          <ac:spMkLst>
            <pc:docMk/>
            <pc:sldMk cId="986261432" sldId="332"/>
            <ac:spMk id="12" creationId="{00000000-0000-0000-0000-000000000000}"/>
          </ac:spMkLst>
        </pc:spChg>
      </pc:sldChg>
      <pc:sldChg chg="modSp">
        <pc:chgData name="Guillermo Rubio Gómez" userId="2116fb35-b184-46e5-9aa8-ae836fd7fbaa" providerId="ADAL" clId="{6B1E5D75-9E47-4380-ADBE-E4C10A17A126}" dt="2020-02-27T19:01:39.161" v="841" actId="20577"/>
        <pc:sldMkLst>
          <pc:docMk/>
          <pc:sldMk cId="1237761071" sldId="333"/>
        </pc:sldMkLst>
        <pc:spChg chg="mod">
          <ac:chgData name="Guillermo Rubio Gómez" userId="2116fb35-b184-46e5-9aa8-ae836fd7fbaa" providerId="ADAL" clId="{6B1E5D75-9E47-4380-ADBE-E4C10A17A126}" dt="2020-02-27T19:01:39.161" v="841" actId="20577"/>
          <ac:spMkLst>
            <pc:docMk/>
            <pc:sldMk cId="1237761071" sldId="333"/>
            <ac:spMk id="12" creationId="{00000000-0000-0000-0000-000000000000}"/>
          </ac:spMkLst>
        </pc:spChg>
      </pc:sldChg>
      <pc:sldChg chg="modSp">
        <pc:chgData name="Guillermo Rubio Gómez" userId="2116fb35-b184-46e5-9aa8-ae836fd7fbaa" providerId="ADAL" clId="{6B1E5D75-9E47-4380-ADBE-E4C10A17A126}" dt="2020-02-27T19:01:31.554" v="837" actId="20577"/>
        <pc:sldMkLst>
          <pc:docMk/>
          <pc:sldMk cId="2339025137" sldId="334"/>
        </pc:sldMkLst>
        <pc:spChg chg="mod">
          <ac:chgData name="Guillermo Rubio Gómez" userId="2116fb35-b184-46e5-9aa8-ae836fd7fbaa" providerId="ADAL" clId="{6B1E5D75-9E47-4380-ADBE-E4C10A17A126}" dt="2020-02-27T19:01:31.554" v="837" actId="20577"/>
          <ac:spMkLst>
            <pc:docMk/>
            <pc:sldMk cId="2339025137" sldId="334"/>
            <ac:spMk id="12" creationId="{00000000-0000-0000-0000-000000000000}"/>
          </ac:spMkLst>
        </pc:spChg>
      </pc:sldChg>
      <pc:sldChg chg="delSp modSp">
        <pc:chgData name="Guillermo Rubio Gómez" userId="2116fb35-b184-46e5-9aa8-ae836fd7fbaa" providerId="ADAL" clId="{6B1E5D75-9E47-4380-ADBE-E4C10A17A126}" dt="2020-02-27T19:01:35.033" v="839" actId="20577"/>
        <pc:sldMkLst>
          <pc:docMk/>
          <pc:sldMk cId="1689795347" sldId="335"/>
        </pc:sldMkLst>
        <pc:spChg chg="mod">
          <ac:chgData name="Guillermo Rubio Gómez" userId="2116fb35-b184-46e5-9aa8-ae836fd7fbaa" providerId="ADAL" clId="{6B1E5D75-9E47-4380-ADBE-E4C10A17A126}" dt="2020-02-27T19:01:35.033" v="839" actId="20577"/>
          <ac:spMkLst>
            <pc:docMk/>
            <pc:sldMk cId="1689795347" sldId="335"/>
            <ac:spMk id="12" creationId="{00000000-0000-0000-0000-000000000000}"/>
          </ac:spMkLst>
        </pc:spChg>
        <pc:graphicFrameChg chg="del">
          <ac:chgData name="Guillermo Rubio Gómez" userId="2116fb35-b184-46e5-9aa8-ae836fd7fbaa" providerId="ADAL" clId="{6B1E5D75-9E47-4380-ADBE-E4C10A17A126}" dt="2020-02-24T11:08:35.223" v="767" actId="478"/>
          <ac:graphicFrameMkLst>
            <pc:docMk/>
            <pc:sldMk cId="1689795347" sldId="335"/>
            <ac:graphicFrameMk id="2" creationId="{C7A15EBC-EFA3-4C7D-B8D4-ACA848A738F8}"/>
          </ac:graphicFrameMkLst>
        </pc:graphicFrameChg>
        <pc:graphicFrameChg chg="mod modGraphic">
          <ac:chgData name="Guillermo Rubio Gómez" userId="2116fb35-b184-46e5-9aa8-ae836fd7fbaa" providerId="ADAL" clId="{6B1E5D75-9E47-4380-ADBE-E4C10A17A126}" dt="2020-02-27T18:59:10.996" v="833" actId="14100"/>
          <ac:graphicFrameMkLst>
            <pc:docMk/>
            <pc:sldMk cId="1689795347" sldId="335"/>
            <ac:graphicFrameMk id="3" creationId="{4E758554-7B5F-4B3F-A26F-9E6C40D3769D}"/>
          </ac:graphicFrameMkLst>
        </pc:graphicFrameChg>
      </pc:sldChg>
      <pc:sldChg chg="addSp delSp modSp add modNotesTx">
        <pc:chgData name="Guillermo Rubio Gómez" userId="2116fb35-b184-46e5-9aa8-ae836fd7fbaa" providerId="ADAL" clId="{6B1E5D75-9E47-4380-ADBE-E4C10A17A126}" dt="2020-02-27T19:01:57.847" v="859" actId="20577"/>
        <pc:sldMkLst>
          <pc:docMk/>
          <pc:sldMk cId="4138261465" sldId="336"/>
        </pc:sldMkLst>
        <pc:spChg chg="del">
          <ac:chgData name="Guillermo Rubio Gómez" userId="2116fb35-b184-46e5-9aa8-ae836fd7fbaa" providerId="ADAL" clId="{6B1E5D75-9E47-4380-ADBE-E4C10A17A126}" dt="2020-02-11T18:48:55.844" v="18" actId="478"/>
          <ac:spMkLst>
            <pc:docMk/>
            <pc:sldMk cId="4138261465" sldId="336"/>
            <ac:spMk id="10" creationId="{00000000-0000-0000-0000-000000000000}"/>
          </ac:spMkLst>
        </pc:spChg>
        <pc:spChg chg="add mod">
          <ac:chgData name="Guillermo Rubio Gómez" userId="2116fb35-b184-46e5-9aa8-ae836fd7fbaa" providerId="ADAL" clId="{6B1E5D75-9E47-4380-ADBE-E4C10A17A126}" dt="2020-02-24T10:53:44.185" v="461" actId="1076"/>
          <ac:spMkLst>
            <pc:docMk/>
            <pc:sldMk cId="4138261465" sldId="336"/>
            <ac:spMk id="10" creationId="{1B48D3DC-921D-4BA8-9045-F3558C0ABA8E}"/>
          </ac:spMkLst>
        </pc:spChg>
        <pc:spChg chg="mod">
          <ac:chgData name="Guillermo Rubio Gómez" userId="2116fb35-b184-46e5-9aa8-ae836fd7fbaa" providerId="ADAL" clId="{6B1E5D75-9E47-4380-ADBE-E4C10A17A126}" dt="2020-02-27T19:01:57.847" v="859" actId="20577"/>
          <ac:spMkLst>
            <pc:docMk/>
            <pc:sldMk cId="4138261465" sldId="336"/>
            <ac:spMk id="12" creationId="{00000000-0000-0000-0000-000000000000}"/>
          </ac:spMkLst>
        </pc:spChg>
        <pc:spChg chg="del">
          <ac:chgData name="Guillermo Rubio Gómez" userId="2116fb35-b184-46e5-9aa8-ae836fd7fbaa" providerId="ADAL" clId="{6B1E5D75-9E47-4380-ADBE-E4C10A17A126}" dt="2020-02-11T18:48:58.090" v="19" actId="478"/>
          <ac:spMkLst>
            <pc:docMk/>
            <pc:sldMk cId="4138261465" sldId="336"/>
            <ac:spMk id="15" creationId="{00000000-0000-0000-0000-000000000000}"/>
          </ac:spMkLst>
        </pc:spChg>
        <pc:spChg chg="mod">
          <ac:chgData name="Guillermo Rubio Gómez" userId="2116fb35-b184-46e5-9aa8-ae836fd7fbaa" providerId="ADAL" clId="{6B1E5D75-9E47-4380-ADBE-E4C10A17A126}" dt="2020-02-24T10:53:50.969" v="462" actId="1076"/>
          <ac:spMkLst>
            <pc:docMk/>
            <pc:sldMk cId="4138261465" sldId="336"/>
            <ac:spMk id="24" creationId="{00000000-0000-0000-0000-000000000000}"/>
          </ac:spMkLst>
        </pc:spChg>
        <pc:picChg chg="del mod">
          <ac:chgData name="Guillermo Rubio Gómez" userId="2116fb35-b184-46e5-9aa8-ae836fd7fbaa" providerId="ADAL" clId="{6B1E5D75-9E47-4380-ADBE-E4C10A17A126}" dt="2020-02-24T10:53:29.794" v="458" actId="478"/>
          <ac:picMkLst>
            <pc:docMk/>
            <pc:sldMk cId="4138261465" sldId="336"/>
            <ac:picMk id="2" creationId="{00000000-0000-0000-0000-000000000000}"/>
          </ac:picMkLst>
        </pc:picChg>
        <pc:picChg chg="add mod">
          <ac:chgData name="Guillermo Rubio Gómez" userId="2116fb35-b184-46e5-9aa8-ae836fd7fbaa" providerId="ADAL" clId="{6B1E5D75-9E47-4380-ADBE-E4C10A17A126}" dt="2020-02-24T10:56:32.538" v="500" actId="1036"/>
          <ac:picMkLst>
            <pc:docMk/>
            <pc:sldMk cId="4138261465" sldId="336"/>
            <ac:picMk id="5" creationId="{C82DDE21-4C68-4EFE-A447-1FA4E81A3C1F}"/>
          </ac:picMkLst>
        </pc:picChg>
        <pc:picChg chg="add mod">
          <ac:chgData name="Guillermo Rubio Gómez" userId="2116fb35-b184-46e5-9aa8-ae836fd7fbaa" providerId="ADAL" clId="{6B1E5D75-9E47-4380-ADBE-E4C10A17A126}" dt="2020-02-24T10:57:01.359" v="503" actId="1076"/>
          <ac:picMkLst>
            <pc:docMk/>
            <pc:sldMk cId="4138261465" sldId="336"/>
            <ac:picMk id="6" creationId="{C2E80F53-99AF-42CE-AD30-7A596643A6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931F2B-3EA5-4379-9037-8238E94A73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a:extLst>
              <a:ext uri="{FF2B5EF4-FFF2-40B4-BE49-F238E27FC236}">
                <a16:creationId xmlns:a16="http://schemas.microsoft.com/office/drawing/2014/main" id="{97F85625-12D7-45CA-B5A8-691F4E2C5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98447-8CFF-4273-8719-345336B531D0}" type="datetimeFigureOut">
              <a:rPr lang="es-ES" smtClean="0"/>
              <a:t>11/11/2021</a:t>
            </a:fld>
            <a:endParaRPr lang="es-ES"/>
          </a:p>
        </p:txBody>
      </p:sp>
      <p:sp>
        <p:nvSpPr>
          <p:cNvPr id="4" name="Marcador de pie de página 3">
            <a:extLst>
              <a:ext uri="{FF2B5EF4-FFF2-40B4-BE49-F238E27FC236}">
                <a16:creationId xmlns:a16="http://schemas.microsoft.com/office/drawing/2014/main" id="{31ED39AF-6121-4DC4-86DE-0772F4F3A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B7D997-0848-4CF2-8CFD-7C6CD02F2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589E00-9B30-4AC3-89FE-E9FF8141C206}" type="slidenum">
              <a:rPr lang="es-ES" smtClean="0"/>
              <a:t>‹Nº›</a:t>
            </a:fld>
            <a:endParaRPr lang="es-ES"/>
          </a:p>
        </p:txBody>
      </p:sp>
    </p:spTree>
    <p:extLst>
      <p:ext uri="{BB962C8B-B14F-4D97-AF65-F5344CB8AC3E}">
        <p14:creationId xmlns:p14="http://schemas.microsoft.com/office/powerpoint/2010/main" val="35807339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EA6D-63D5-477F-BD73-E9DA72F7C471}" type="datetimeFigureOut">
              <a:rPr lang="es-ES" smtClean="0"/>
              <a:t>11/11/2021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E5E-3215-421A-8BEC-BD8A08BA5720}" type="slidenum">
              <a:rPr lang="es-ES" smtClean="0"/>
              <a:t>‹Nº›</a:t>
            </a:fld>
            <a:endParaRPr lang="es-ES"/>
          </a:p>
        </p:txBody>
      </p:sp>
    </p:spTree>
    <p:extLst>
      <p:ext uri="{BB962C8B-B14F-4D97-AF65-F5344CB8AC3E}">
        <p14:creationId xmlns:p14="http://schemas.microsoft.com/office/powerpoint/2010/main" val="170137031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284682EC-6A28-4D49-81DA-14D55D1544E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890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-R1 Y R2 cada etapa se representa por una variable binaria un bit, la etapa está activa cuando el bit vale 1 e inactiva cuando el bit vale 0.</a:t>
            </a:r>
          </a:p>
          <a:p>
            <a:pPr marL="171450" indent="-171450">
              <a:buFontTx/>
              <a:buChar char="-"/>
            </a:pPr>
            <a:r>
              <a:rPr lang="es-ES" dirty="0"/>
              <a:t>R3: Se denomina “arranque en frio” a una inicialización del sistema en la cual no se tiene memoria de en que estado se encontraba antes de la parada. En ese caso se deben activar las etapas iniciales del </a:t>
            </a:r>
            <a:r>
              <a:rPr lang="es-ES" dirty="0" err="1"/>
              <a:t>grafcet</a:t>
            </a:r>
            <a:r>
              <a:rPr lang="es-ES" dirty="0"/>
              <a:t>.</a:t>
            </a:r>
          </a:p>
          <a:p>
            <a:pPr marL="171450" indent="-171450">
              <a:buFontTx/>
              <a:buChar char="-"/>
            </a:pPr>
            <a:r>
              <a:rPr lang="es-ES" dirty="0"/>
              <a:t>R4: Se denomina arranque en caliente a una situación en la que el automatismo arranca teniendo memoria de en que estado estaba antes de parar. En esta situación hay que decidir si activar las etapas iniciales (que el automatismo se comporte como si hubiera sido un arranque en frio) o continuar el proceso por donde se quedó antes de parar. Pensar un ejemplo de arranque en frio, arranque en caliente teniendo que reiniciar y arranque en caliente pudiendo continuar (sobre ejemplo 1).</a:t>
            </a:r>
          </a:p>
          <a:p>
            <a:pPr marL="171450" indent="-171450">
              <a:buFontTx/>
              <a:buChar char="-"/>
            </a:pPr>
            <a:r>
              <a:rPr lang="es-ES" dirty="0"/>
              <a:t>R5: Una etapa se activa cuando, estando activa la etapa anterior, se cumplan las condiciones de la transición que va de la etapa anterior a esta etapa -&gt; Ejemplo</a:t>
            </a:r>
          </a:p>
          <a:p>
            <a:pPr marL="171450" indent="-171450">
              <a:buFontTx/>
              <a:buChar char="-"/>
            </a:pPr>
            <a:r>
              <a:rPr lang="es-ES" dirty="0"/>
              <a:t>R6: Una etapa se desactiva justo cuando, tras cumplirse la transición que activa otra etapa, esta otra etapa ha quedado activada.</a:t>
            </a:r>
          </a:p>
          <a:p>
            <a:pPr marL="171450" indent="-171450">
              <a:buFontTx/>
              <a:buChar char="-"/>
            </a:pPr>
            <a:r>
              <a:rPr lang="es-ES" dirty="0"/>
              <a:t>R7: Situaciones de transición son 4: no validada (la etapa anterior no esta activa ni siquiera esta preparada para ser franqueada), validada (la etapa anterior esta activa esta lista para ser franqueada), franqueable (estando validada, se ha cumplido la condición de transición, esta situación es transitoria ya que automáticamente pasa al siguiente estado), franqueada (ya se ha activado la etapa siguiente y desactivado la anterior)</a:t>
            </a:r>
          </a:p>
          <a:p>
            <a:pPr marL="171450" indent="-171450">
              <a:buFontTx/>
              <a:buChar char="-"/>
            </a:pPr>
            <a:r>
              <a:rPr lang="es-ES" dirty="0"/>
              <a:t>R8: Solo se puede franquear una transición validada (nos ha jodido)</a:t>
            </a:r>
          </a:p>
          <a:p>
            <a:pPr marL="171450" indent="-171450">
              <a:buFontTx/>
              <a:buChar char="-"/>
            </a:pPr>
            <a:r>
              <a:rPr lang="es-ES" dirty="0"/>
              <a:t>R9: Toda transición franqueable será inmediatamente franqueada (claro)</a:t>
            </a:r>
          </a:p>
          <a:p>
            <a:pPr marL="171450" indent="-171450">
              <a:buFontTx/>
              <a:buChar char="-"/>
            </a:pPr>
            <a:r>
              <a:rPr lang="es-ES" dirty="0"/>
              <a:t>R10: Si hay varias transiciones franqueables serán franqueadas simultáneamente</a:t>
            </a:r>
          </a:p>
          <a:p>
            <a:pPr marL="171450" indent="-171450">
              <a:buFontTx/>
              <a:buChar char="-"/>
            </a:pPr>
            <a:r>
              <a:rPr lang="es-ES" dirty="0"/>
              <a:t>R11: El franqueo de una transición implica inmediatamente la desactivación de la etapa anterior.</a:t>
            </a:r>
          </a:p>
          <a:p>
            <a:pPr marL="171450" indent="-171450">
              <a:buFontTx/>
              <a:buChar char="-"/>
            </a:pPr>
            <a:r>
              <a:rPr lang="es-ES" dirty="0"/>
              <a:t>R12: Si se tiene que activar y desactivar simultáneamente una etapa, se queda activa, aunque esta situación como parece lógico se debe evitar a toda costa.</a:t>
            </a:r>
          </a:p>
          <a:p>
            <a:pPr marL="171450" indent="-171450">
              <a:buFontTx/>
              <a:buChar char="-"/>
            </a:pPr>
            <a:r>
              <a:rPr lang="es-ES" dirty="0"/>
              <a:t>R13: Un </a:t>
            </a:r>
            <a:r>
              <a:rPr lang="es-ES" dirty="0" err="1"/>
              <a:t>Grafcet</a:t>
            </a:r>
            <a:r>
              <a:rPr lang="es-ES" dirty="0"/>
              <a:t> siempre debe tener un camino cerrado, no debe haber posibilidad de llegar a un “callejón sin salida”</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5" name="Marcador de encabezado 4">
            <a:extLst>
              <a:ext uri="{FF2B5EF4-FFF2-40B4-BE49-F238E27FC236}">
                <a16:creationId xmlns:a16="http://schemas.microsoft.com/office/drawing/2014/main" id="{D0D9A2EE-2856-470A-AEEE-6B09BC1D03A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6034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la estructura más básica que indica acciones que se van desarrollando unas detrás de otras, nunca puede haber varias etapas activas al mismo </a:t>
            </a:r>
            <a:r>
              <a:rPr lang="es-ES"/>
              <a:t>tiempo.</a:t>
            </a:r>
            <a:endParaRPr lang="es-ES" dirty="0"/>
          </a:p>
        </p:txBody>
      </p:sp>
      <p:sp>
        <p:nvSpPr>
          <p:cNvPr id="5" name="Marcador de encabezado 4">
            <a:extLst>
              <a:ext uri="{FF2B5EF4-FFF2-40B4-BE49-F238E27FC236}">
                <a16:creationId xmlns:a16="http://schemas.microsoft.com/office/drawing/2014/main" id="{D626DCE0-B401-41AE-8F24-491DE5995F8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483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partir de una etapa (en este caso la superior) según si se activa una transición u otra el proceso puede seguir por una secuencia u otra. Todas desembocan en el mismo sitio.</a:t>
            </a:r>
          </a:p>
          <a:p>
            <a:endParaRPr lang="es-ES" dirty="0"/>
          </a:p>
          <a:p>
            <a:r>
              <a:rPr lang="es-ES" dirty="0"/>
              <a:t>Equivaldría a:</a:t>
            </a:r>
          </a:p>
          <a:p>
            <a:endParaRPr lang="es-ES" dirty="0"/>
          </a:p>
          <a:p>
            <a:r>
              <a:rPr lang="es-ES" dirty="0" err="1"/>
              <a:t>If</a:t>
            </a:r>
            <a:r>
              <a:rPr lang="es-ES" dirty="0"/>
              <a:t> C1</a:t>
            </a:r>
          </a:p>
          <a:p>
            <a:endParaRPr lang="es-ES" dirty="0"/>
          </a:p>
          <a:p>
            <a:r>
              <a:rPr lang="es-ES" dirty="0"/>
              <a:t>	A1</a:t>
            </a:r>
          </a:p>
          <a:p>
            <a:r>
              <a:rPr lang="es-ES" dirty="0"/>
              <a:t>	A2</a:t>
            </a:r>
          </a:p>
          <a:p>
            <a:endParaRPr lang="es-ES" dirty="0"/>
          </a:p>
          <a:p>
            <a:r>
              <a:rPr lang="es-ES" dirty="0" err="1"/>
              <a:t>Elseif</a:t>
            </a:r>
            <a:r>
              <a:rPr lang="es-ES" dirty="0"/>
              <a:t> C2</a:t>
            </a:r>
          </a:p>
          <a:p>
            <a:endParaRPr lang="es-ES" dirty="0"/>
          </a:p>
          <a:p>
            <a:r>
              <a:rPr lang="es-ES" dirty="0"/>
              <a:t>	A3</a:t>
            </a:r>
          </a:p>
          <a:p>
            <a:r>
              <a:rPr lang="es-ES" dirty="0"/>
              <a:t>	A5</a:t>
            </a:r>
          </a:p>
          <a:p>
            <a:r>
              <a:rPr lang="es-ES" dirty="0"/>
              <a:t>	A6</a:t>
            </a:r>
          </a:p>
          <a:p>
            <a:endParaRPr lang="es-ES" dirty="0"/>
          </a:p>
          <a:p>
            <a:r>
              <a:rPr lang="es-ES" dirty="0" err="1"/>
              <a:t>Else</a:t>
            </a:r>
            <a:endParaRPr lang="es-ES" dirty="0"/>
          </a:p>
          <a:p>
            <a:endParaRPr lang="es-ES" dirty="0"/>
          </a:p>
          <a:p>
            <a:r>
              <a:rPr lang="es-ES" dirty="0"/>
              <a:t>	A8</a:t>
            </a:r>
          </a:p>
          <a:p>
            <a:endParaRPr lang="es-ES" dirty="0"/>
          </a:p>
          <a:p>
            <a:r>
              <a:rPr lang="es-ES" dirty="0" err="1"/>
              <a:t>End</a:t>
            </a:r>
            <a:endParaRPr lang="es-ES" dirty="0"/>
          </a:p>
          <a:p>
            <a:endParaRPr lang="es-ES" dirty="0"/>
          </a:p>
          <a:p>
            <a:r>
              <a:rPr lang="es-ES" dirty="0"/>
              <a:t>Una divergencia en O debe terminar SIEMPRE en una convergencia en O.</a:t>
            </a:r>
          </a:p>
          <a:p>
            <a:endParaRPr lang="es-ES" dirty="0"/>
          </a:p>
          <a:p>
            <a:r>
              <a:rPr lang="es-ES" dirty="0"/>
              <a:t>Es muy importante que las condiciones de la divergencia sean excluyentes. Es decir, no  debe ser posible que estén activadas 2 de forma simultánea, ya que entonces se realizaría una divergencia en Y. 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A4E57695-9EB5-41C9-B31F-B40D7D160B1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8626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sincronizar tareas, a partir de la etapa de más arriba se comienzan varias tareas de forma paralela, no se permite seguir a la de mas abajo hasta que todas han terminado.</a:t>
            </a:r>
          </a:p>
          <a:p>
            <a:endParaRPr lang="es-ES" dirty="0"/>
          </a:p>
          <a:p>
            <a:r>
              <a:rPr lang="es-ES" dirty="0"/>
              <a:t>Se utiliza cuando se necesita que a partir de cierto punto, comiencen varias tareas en paralelo, teniendo que terminar todas antes de continuar con el proceso.</a:t>
            </a:r>
          </a:p>
          <a:p>
            <a:endParaRPr lang="es-ES" dirty="0"/>
          </a:p>
          <a:p>
            <a:r>
              <a:rPr lang="es-ES" dirty="0"/>
              <a:t>Una divergencia en Y debe terminar necesariamente en una convergencia en Y.</a:t>
            </a:r>
          </a:p>
          <a:p>
            <a:endParaRPr lang="es-ES" dirty="0"/>
          </a:p>
          <a:p>
            <a:r>
              <a:rPr lang="es-ES" dirty="0"/>
              <a:t>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2105496A-C327-48A0-892C-C4F264A2268D}"/>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33266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hay problema en volver a subir para arriba o bajar de golpe saltando varias etapas en función de una condición</a:t>
            </a:r>
          </a:p>
        </p:txBody>
      </p:sp>
      <p:sp>
        <p:nvSpPr>
          <p:cNvPr id="5" name="Marcador de encabezado 4">
            <a:extLst>
              <a:ext uri="{FF2B5EF4-FFF2-40B4-BE49-F238E27FC236}">
                <a16:creationId xmlns:a16="http://schemas.microsoft.com/office/drawing/2014/main" id="{8BE2C24C-248A-4723-AD37-8CBC1B487AE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51818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servir para implementar un bucle </a:t>
            </a:r>
            <a:r>
              <a:rPr lang="es-ES" dirty="0" err="1"/>
              <a:t>for</a:t>
            </a:r>
            <a:r>
              <a:rPr lang="es-ES" dirty="0"/>
              <a:t> o un bucle </a:t>
            </a:r>
            <a:r>
              <a:rPr lang="es-ES" dirty="0" err="1"/>
              <a:t>while</a:t>
            </a:r>
            <a:r>
              <a:rPr lang="es-ES" dirty="0"/>
              <a:t>, que una parte del proceso se repita un cierto numero de veces antes de seguir.</a:t>
            </a:r>
          </a:p>
        </p:txBody>
      </p:sp>
      <p:sp>
        <p:nvSpPr>
          <p:cNvPr id="5" name="Marcador de encabezado 4">
            <a:extLst>
              <a:ext uri="{FF2B5EF4-FFF2-40B4-BE49-F238E27FC236}">
                <a16:creationId xmlns:a16="http://schemas.microsoft.com/office/drawing/2014/main" id="{947E74A8-59DB-4DFF-9D61-E1E08EC29478}"/>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59745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y según las características del automatismo, se realizan una serie de acciones para llevar el sistema a un estado “inicial” conocido.  Por ejemplo en la maquina de placas el tratamiento preliminar seria, llevar el brazo adentro y arriba, con succión apagada y por si hay placa, activar el </a:t>
            </a:r>
            <a:r>
              <a:rPr lang="es-ES" dirty="0" err="1"/>
              <a:t>desechador</a:t>
            </a:r>
            <a:r>
              <a:rPr lang="es-ES" dirty="0"/>
              <a:t> para asegurar que está limpio. </a:t>
            </a:r>
          </a:p>
          <a:p>
            <a:endParaRPr lang="es-ES" dirty="0"/>
          </a:p>
          <a:p>
            <a:r>
              <a:rPr lang="es-ES" dirty="0"/>
              <a:t>Comúnmente, el sistema no debe de moverse automáticamente al conectar por lo que el </a:t>
            </a:r>
            <a:r>
              <a:rPr lang="es-ES" dirty="0" err="1"/>
              <a:t>preposicionamiento</a:t>
            </a:r>
            <a:r>
              <a:rPr lang="es-ES" dirty="0"/>
              <a:t> solo debe comenzar al pulsar un botón.</a:t>
            </a:r>
          </a:p>
        </p:txBody>
      </p:sp>
      <p:sp>
        <p:nvSpPr>
          <p:cNvPr id="5" name="Marcador de encabezado 4">
            <a:extLst>
              <a:ext uri="{FF2B5EF4-FFF2-40B4-BE49-F238E27FC236}">
                <a16:creationId xmlns:a16="http://schemas.microsoft.com/office/drawing/2014/main" id="{DC80731F-F9A2-4185-909D-EE25606F12C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399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5" name="Marcador de encabezado 4">
            <a:extLst>
              <a:ext uri="{FF2B5EF4-FFF2-40B4-BE49-F238E27FC236}">
                <a16:creationId xmlns:a16="http://schemas.microsoft.com/office/drawing/2014/main" id="{8B7EB1BD-2204-4AB8-8184-5331F4C0EB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092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 acción interna es una acción en flanco de subida, esto quiere decir que la acción se ejecuta una sola vez, en el ciclo del autómata en el que se activo la etapa por primera vez.</a:t>
            </a:r>
          </a:p>
          <a:p>
            <a:endParaRPr lang="es-ES" dirty="0"/>
          </a:p>
          <a:p>
            <a:r>
              <a:rPr lang="es-ES" dirty="0"/>
              <a:t>Por el contrario las acciones continuas se ejecutan en todos los ciclos de autómata en los que la etapa está activada.</a:t>
            </a:r>
          </a:p>
        </p:txBody>
      </p:sp>
      <p:sp>
        <p:nvSpPr>
          <p:cNvPr id="5" name="Marcador de encabezado 4">
            <a:extLst>
              <a:ext uri="{FF2B5EF4-FFF2-40B4-BE49-F238E27FC236}">
                <a16:creationId xmlns:a16="http://schemas.microsoft.com/office/drawing/2014/main" id="{AE915915-996D-4911-AB09-2ED6B0CAA490}"/>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9368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Las acciones condicionadas se ejecutan cuando, además de estar activa la etapa a la que están asociadas, se cumple una condición lógica adicional. Durante el curso veremos algún ejemplo práctico de cuando emplear acciones condicionadas.</a:t>
            </a:r>
          </a:p>
        </p:txBody>
      </p:sp>
      <p:sp>
        <p:nvSpPr>
          <p:cNvPr id="5" name="Marcador de encabezado 4">
            <a:extLst>
              <a:ext uri="{FF2B5EF4-FFF2-40B4-BE49-F238E27FC236}">
                <a16:creationId xmlns:a16="http://schemas.microsoft.com/office/drawing/2014/main" id="{17E4707C-5699-4C75-9B82-81352ECF6529}"/>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4048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industria, un automatismo es un sistema que debe realizar de forma automática una serie de tareas (de manipulación, clasificación, transporte) de elementos físicos. Todo automatismo consta de una serie de elementos mediante los cuales puede obtener información del medio físico (sensores), otra mediante la cual puede actuar sobre éste (actuadores) y otra parte central que se encarga de controlar todo el sistema, el controlador (generalmente es un autómata también llamado PLC). </a:t>
            </a:r>
          </a:p>
          <a:p>
            <a:endParaRPr lang="es-ES" dirty="0"/>
          </a:p>
          <a:p>
            <a:r>
              <a:rPr lang="es-ES" dirty="0"/>
              <a:t>Por ejemplo la máquina de placas se encarga de transportar el tipo de placa elegida por el usuario de forma que primero alimenta placas hasta localizar la que necesita, después con el brazo actuado hidráulicamente lleva la placa a la zona de trabajo. Enseñar todo el subsistema de sensores, el de actuadores y el de control.</a:t>
            </a:r>
          </a:p>
        </p:txBody>
      </p:sp>
      <p:sp>
        <p:nvSpPr>
          <p:cNvPr id="5" name="Marcador de encabezado 4">
            <a:extLst>
              <a:ext uri="{FF2B5EF4-FFF2-40B4-BE49-F238E27FC236}">
                <a16:creationId xmlns:a16="http://schemas.microsoft.com/office/drawing/2014/main" id="{96FA5672-BBF6-4995-AC99-39BB6D9120A4}"/>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421504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primera etapa, se elabora un </a:t>
            </a:r>
            <a:r>
              <a:rPr lang="es-ES" dirty="0" err="1"/>
              <a:t>grafcet</a:t>
            </a:r>
            <a:r>
              <a:rPr lang="es-ES" dirty="0"/>
              <a:t> funcional: se definen los distintos estados, las transiciones y las acciones pero sin especificar que sensor, actuadores o variables del sistema están en juego. Por ejemplo es lo que hemos estado haciendo hasta ahora.</a:t>
            </a:r>
          </a:p>
          <a:p>
            <a:endParaRPr lang="es-ES" dirty="0"/>
          </a:p>
        </p:txBody>
      </p:sp>
      <p:sp>
        <p:nvSpPr>
          <p:cNvPr id="5" name="Marcador de encabezado 4">
            <a:extLst>
              <a:ext uri="{FF2B5EF4-FFF2-40B4-BE49-F238E27FC236}">
                <a16:creationId xmlns:a16="http://schemas.microsoft.com/office/drawing/2014/main" id="{3E40FB8B-69B9-4519-9D6C-24DC709C8A4A}"/>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92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A1AB4B18-C734-4E43-8027-6F532602BF6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9217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3A1B225F-BE3E-487A-9EE8-2DFA74024C6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27304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La etapa 3 consiste en “transferir” el GRAFCET diseñado a los equipos que van a  implementarlo, en nuestro caso a los </a:t>
            </a:r>
            <a:r>
              <a:rPr lang="es-ES" dirty="0" err="1"/>
              <a:t>PLC’s</a:t>
            </a:r>
            <a:r>
              <a:rPr lang="es-ES" dirty="0"/>
              <a:t>. Generalmente habrá que “traducir” el GRACFET a el lenguaje que utilice el PLC que puede ser estructurado, de esquema de contactos, hay </a:t>
            </a:r>
            <a:r>
              <a:rPr lang="es-ES" dirty="0" err="1"/>
              <a:t>PLC’s</a:t>
            </a:r>
            <a:r>
              <a:rPr lang="es-ES" dirty="0"/>
              <a:t>  que se pueden programar directamente en GRAFCET y también hay programas auxiliares que traducen de forma automática de GRAFCET a los lenguajes de los PLC (pero no molan mucho porque es común que haya fallos en la traducción).</a:t>
            </a:r>
          </a:p>
          <a:p>
            <a:endParaRPr lang="es-ES" dirty="0"/>
          </a:p>
          <a:p>
            <a:endParaRPr lang="es-ES" dirty="0"/>
          </a:p>
        </p:txBody>
      </p:sp>
      <p:sp>
        <p:nvSpPr>
          <p:cNvPr id="5" name="Marcador de encabezado 4">
            <a:extLst>
              <a:ext uri="{FF2B5EF4-FFF2-40B4-BE49-F238E27FC236}">
                <a16:creationId xmlns:a16="http://schemas.microsoft.com/office/drawing/2014/main" id="{E6C8D9DB-45D2-4340-92E3-784ABD34559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96818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ahora, habéis estado viendo los actuadores (neumáticos, hidráulicos, eléctricos) y sensores (de proximidad, posición, aceleración, nivel, presión, temperatura) presentes en los automatismos en la industria. En este tema, vamos a ver como se diseñan los programas que llevan los dispositivos que controlan estos automatismos, los autómatas o </a:t>
            </a:r>
            <a:r>
              <a:rPr lang="es-ES" dirty="0" err="1"/>
              <a:t>PLC’s</a:t>
            </a:r>
            <a:r>
              <a:rPr lang="es-ES" dirty="0"/>
              <a:t>.</a:t>
            </a:r>
          </a:p>
          <a:p>
            <a:endParaRPr lang="es-ES" dirty="0"/>
          </a:p>
          <a:p>
            <a:r>
              <a:rPr lang="es-ES" dirty="0"/>
              <a:t>De momento, nos centraremos solo en el diseño de los programas que controlan los autómatas, sin preocuparnos todavía de los problemas concretos relativos a la implementación de estos programas en los PLC. </a:t>
            </a:r>
          </a:p>
          <a:p>
            <a:endParaRPr lang="es-ES" dirty="0"/>
          </a:p>
        </p:txBody>
      </p:sp>
      <p:sp>
        <p:nvSpPr>
          <p:cNvPr id="5" name="Marcador de encabezado 4">
            <a:extLst>
              <a:ext uri="{FF2B5EF4-FFF2-40B4-BE49-F238E27FC236}">
                <a16:creationId xmlns:a16="http://schemas.microsoft.com/office/drawing/2014/main" id="{CE91B729-0429-48CE-A494-9FC64C8A14B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85969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herramienta que vamos a utilizar para diseñar programas para automatismos se denomina GRAFCET (DIAGRAMA DE CONTROL CON ETAPAS Y TRANSICIONES) (del francés). Básicamente, el GRAFCET es un diagrama que representa gráficamente el comportamiento del automatismo, teniendo en cuenta las entradas, las acciones a realizar y los procesos intermedios que han provocado las acciones.</a:t>
            </a:r>
          </a:p>
          <a:p>
            <a:endParaRPr lang="es-ES" dirty="0"/>
          </a:p>
          <a:p>
            <a:r>
              <a:rPr lang="es-ES" dirty="0"/>
              <a:t>Aunque inicialmente no fue pensado como un lenguaje de programación, sino simplemente como una forma de representar el comportamiento deseado del automatismo, ahora hay muchos tipos de autómatas que permiten programar directamente con el GRAFCET, aunque ese no es nuestro caso ya que con los SIEMENS que tenemos en el laboratorio tenemos que pasar primero el diagrama GRAFCET a otro lenguaje que ya veremos como es ya que se programan en ese lenguaje (todo esto lo veremos en el tema siguiente).</a:t>
            </a:r>
          </a:p>
          <a:p>
            <a:endParaRPr lang="es-ES" dirty="0"/>
          </a:p>
          <a:p>
            <a:r>
              <a:rPr lang="es-ES" dirty="0"/>
              <a:t>Es decir, durante este tema veremos como diseñar diagramas GRAFCET para conseguir el comportamiento de un automatismo a partir de ciertas especificaciones de funcionamiento. </a:t>
            </a:r>
          </a:p>
        </p:txBody>
      </p:sp>
      <p:sp>
        <p:nvSpPr>
          <p:cNvPr id="5" name="Marcador de encabezado 4">
            <a:extLst>
              <a:ext uri="{FF2B5EF4-FFF2-40B4-BE49-F238E27FC236}">
                <a16:creationId xmlns:a16="http://schemas.microsoft.com/office/drawing/2014/main" id="{D4E10897-6A35-4BB6-A72A-C7C112E850E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963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Antes de ver las reglas para el diseño de diagramas GRAFCET vamos a ver los 5 principios de funcionamiento que inspiraron su desarrollo.</a:t>
            </a:r>
          </a:p>
          <a:p>
            <a:pPr marL="0" indent="0">
              <a:buNone/>
            </a:pPr>
            <a:endParaRPr lang="es-ES" dirty="0"/>
          </a:p>
          <a:p>
            <a:pPr marL="228600" indent="-228600">
              <a:buAutoNum type="arabicParenR"/>
            </a:pPr>
            <a:r>
              <a:rPr lang="es-ES" dirty="0"/>
              <a:t>Con independencia de la tecnología con la que va a ser construido, es decir se centra en la funcionalidad en lugar de en la implementación. Ejemplo con cinta transportadora y con cilindro neumático.</a:t>
            </a:r>
          </a:p>
        </p:txBody>
      </p:sp>
      <p:sp>
        <p:nvSpPr>
          <p:cNvPr id="5" name="Marcador de encabezado 4">
            <a:extLst>
              <a:ext uri="{FF2B5EF4-FFF2-40B4-BE49-F238E27FC236}">
                <a16:creationId xmlns:a16="http://schemas.microsoft.com/office/drawing/2014/main" id="{8A806B63-3EF6-495E-B2F8-76268850F77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5255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2) Desde el punto de vista del GRAFCET el automatismo se divide en dos partes, la parte de control sería todo lo que se encarga del control, y la parte operativa todo el sistema físico. Sensores y actuadores pertenecen a las dos partes ya que son elementos imprescindibles en el control y también pertenecen al sistema físico.</a:t>
            </a:r>
          </a:p>
        </p:txBody>
      </p:sp>
      <p:sp>
        <p:nvSpPr>
          <p:cNvPr id="5" name="Marcador de encabezado 4">
            <a:extLst>
              <a:ext uri="{FF2B5EF4-FFF2-40B4-BE49-F238E27FC236}">
                <a16:creationId xmlns:a16="http://schemas.microsoft.com/office/drawing/2014/main" id="{0E310541-9CC7-4DC0-94CD-220DBE15B7D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66274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3)    - Corresponde a un estado concreto de las acciones del automatismo (aunque veremos excepciones a esto, acciones condicionadas). </a:t>
            </a:r>
          </a:p>
          <a:p>
            <a:pPr marL="0" indent="0">
              <a:buNone/>
            </a:pPr>
            <a:r>
              <a:rPr lang="es-ES" dirty="0"/>
              <a:t>        - Las etapas de un GRAFCET son variables booleanas (pueden estar activas o  no).</a:t>
            </a:r>
          </a:p>
          <a:p>
            <a:pPr marL="0" indent="0">
              <a:buNone/>
            </a:pPr>
            <a:endParaRPr lang="es-ES" dirty="0"/>
          </a:p>
          <a:p>
            <a:pPr marL="0" indent="0">
              <a:buNone/>
            </a:pPr>
            <a:r>
              <a:rPr lang="es-ES" dirty="0"/>
              <a:t>4) Cuando se tiene un subproceso relativamente complejo (por ejemplo taladrar) se puede tener una etapa cuya acción sea taladrar y que dentro tenga otras etapas como colocar broca, encender taladro, aproximar pieza y entonces la “etapa” taladrar pasa a ser una macroetapa.</a:t>
            </a:r>
          </a:p>
          <a:p>
            <a:pPr marL="0" indent="0">
              <a:buNone/>
            </a:pPr>
            <a:endParaRPr lang="es-ES" dirty="0"/>
          </a:p>
          <a:p>
            <a:pPr marL="0" indent="0">
              <a:buNone/>
            </a:pPr>
            <a:r>
              <a:rPr lang="es-ES" dirty="0"/>
              <a:t>5) Básicamente indica que hay que realizar el diagrama de GRAFCET en el que se establecen las condiciones para llegar a las distintas etapas. </a:t>
            </a:r>
          </a:p>
          <a:p>
            <a:pPr marL="0" indent="0">
              <a:buNone/>
            </a:pPr>
            <a:endParaRPr lang="es-ES" dirty="0"/>
          </a:p>
        </p:txBody>
      </p:sp>
      <p:sp>
        <p:nvSpPr>
          <p:cNvPr id="5" name="Marcador de encabezado 4">
            <a:extLst>
              <a:ext uri="{FF2B5EF4-FFF2-40B4-BE49-F238E27FC236}">
                <a16:creationId xmlns:a16="http://schemas.microsoft.com/office/drawing/2014/main" id="{D3464446-137E-4CF1-B968-EDAC4E36120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10509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los elementos que tiene un diagrama GRAFCET y las reglas de evolución.</a:t>
            </a:r>
          </a:p>
        </p:txBody>
      </p:sp>
      <p:sp>
        <p:nvSpPr>
          <p:cNvPr id="5" name="Marcador de encabezado 4">
            <a:extLst>
              <a:ext uri="{FF2B5EF4-FFF2-40B4-BE49-F238E27FC236}">
                <a16:creationId xmlns:a16="http://schemas.microsoft.com/office/drawing/2014/main" id="{A0677426-66E7-4C78-B690-00367A6FD4A2}"/>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21019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1) Etapa</a:t>
            </a:r>
          </a:p>
          <a:p>
            <a:pPr marL="171450" indent="-171450">
              <a:buFontTx/>
              <a:buChar char="-"/>
            </a:pPr>
            <a:r>
              <a:rPr lang="es-ES" dirty="0"/>
              <a:t>Las etapas corresponden a los distintos estados del sistema, lo normal es etiquetarlas con un número en su interior, simplemente para identificarlas, sin que guarde ninguna relación con el orden en que se ejecutarán. </a:t>
            </a:r>
          </a:p>
          <a:p>
            <a:pPr marL="171450" indent="-171450">
              <a:buFontTx/>
              <a:buChar char="-"/>
            </a:pPr>
            <a:r>
              <a:rPr lang="es-ES" dirty="0"/>
              <a:t>Para definir correctamente una etapa se debe cumplir que cuando el sistema esté en dicha etapa, las salidas solamente dependan de las entradas y ocasionalmente de variables internas (lógica combinacional).</a:t>
            </a:r>
          </a:p>
          <a:p>
            <a:pPr marL="0" indent="0">
              <a:buFontTx/>
              <a:buNone/>
            </a:pPr>
            <a:endParaRPr lang="es-ES" dirty="0"/>
          </a:p>
          <a:p>
            <a:pPr marL="0" indent="0">
              <a:buFontTx/>
              <a:buNone/>
            </a:pPr>
            <a:r>
              <a:rPr lang="es-ES" dirty="0"/>
              <a:t>2) Etapa inicial</a:t>
            </a:r>
          </a:p>
          <a:p>
            <a:pPr marL="171450" indent="-171450">
              <a:buFontTx/>
              <a:buChar char="-"/>
            </a:pPr>
            <a:r>
              <a:rPr lang="es-ES" dirty="0"/>
              <a:t>La etapa inicial es aquella etapa en la que se encuentra el sistema cuando se inicia por primera vez.</a:t>
            </a:r>
          </a:p>
          <a:p>
            <a:pPr marL="171450" indent="-171450">
              <a:buFontTx/>
              <a:buChar char="-"/>
            </a:pPr>
            <a:r>
              <a:rPr lang="es-ES" dirty="0"/>
              <a:t>Un automatismo puede tener varios </a:t>
            </a:r>
            <a:r>
              <a:rPr lang="es-ES" dirty="0" err="1"/>
              <a:t>grafcets</a:t>
            </a:r>
            <a:r>
              <a:rPr lang="es-ES" dirty="0"/>
              <a:t>, y cada uno debe tener una única etapa inicial.</a:t>
            </a:r>
          </a:p>
          <a:p>
            <a:pPr marL="171450" indent="-171450">
              <a:buFontTx/>
              <a:buChar char="-"/>
            </a:pPr>
            <a:endParaRPr lang="es-ES" dirty="0"/>
          </a:p>
          <a:p>
            <a:pPr marL="0" indent="0">
              <a:buFontTx/>
              <a:buNone/>
            </a:pPr>
            <a:r>
              <a:rPr lang="es-ES" dirty="0"/>
              <a:t>3) Línea de evolución</a:t>
            </a:r>
          </a:p>
          <a:p>
            <a:pPr marL="171450" indent="-171450">
              <a:buFontTx/>
              <a:buChar char="-"/>
            </a:pPr>
            <a:r>
              <a:rPr lang="es-ES" dirty="0"/>
              <a:t>Las líneas de evolución unen etapas que representan actividades consecutivas, por defecto se entiende que van de arriba hacia abajo salvo que explícitamente se indique lo contrario.</a:t>
            </a:r>
          </a:p>
          <a:p>
            <a:pPr marL="171450" indent="-171450">
              <a:buFontTx/>
              <a:buChar char="-"/>
            </a:pPr>
            <a:endParaRPr lang="es-ES" dirty="0"/>
          </a:p>
          <a:p>
            <a:pPr marL="0" indent="0">
              <a:buFontTx/>
              <a:buNone/>
            </a:pPr>
            <a:r>
              <a:rPr lang="es-ES" dirty="0"/>
              <a:t>4) Transiciones</a:t>
            </a:r>
          </a:p>
          <a:p>
            <a:pPr marL="171450" indent="-171450">
              <a:buFontTx/>
              <a:buChar char="-"/>
            </a:pPr>
            <a:r>
              <a:rPr lang="es-ES" dirty="0"/>
              <a:t>Las transiciones representan las combinación de condiciones lógicas necesarias para finalizar una etapa y pasar a la o las etapas siguientes. </a:t>
            </a:r>
          </a:p>
          <a:p>
            <a:pPr marL="171450" indent="-171450">
              <a:buFontTx/>
              <a:buChar char="-"/>
            </a:pPr>
            <a:r>
              <a:rPr lang="es-ES" dirty="0"/>
              <a:t>La condición lógica puede ser todo compleja que se necesite pero el resultado siempre debe ser 1 o 0.</a:t>
            </a:r>
          </a:p>
          <a:p>
            <a:pPr marL="171450" indent="-171450">
              <a:buFontTx/>
              <a:buChar char="-"/>
            </a:pPr>
            <a:endParaRPr lang="es-ES" dirty="0"/>
          </a:p>
          <a:p>
            <a:pPr marL="0" indent="0">
              <a:buFontTx/>
              <a:buNone/>
            </a:pPr>
            <a:r>
              <a:rPr lang="es-ES" dirty="0"/>
              <a:t>5) Reenvíos</a:t>
            </a:r>
          </a:p>
          <a:p>
            <a:pPr marL="171450" indent="-171450">
              <a:buFontTx/>
              <a:buChar char="-"/>
            </a:pPr>
            <a:r>
              <a:rPr lang="es-ES" dirty="0"/>
              <a:t>Los reenvíos son “atajos” para no tener que escribir una línea de evolución excesivamente larga.</a:t>
            </a:r>
          </a:p>
          <a:p>
            <a:pPr marL="171450" indent="-171450">
              <a:buFontTx/>
              <a:buChar char="-"/>
            </a:pPr>
            <a:endParaRPr lang="es-ES" dirty="0"/>
          </a:p>
          <a:p>
            <a:pPr marL="0" indent="0">
              <a:buFontTx/>
              <a:buNone/>
            </a:pPr>
            <a:r>
              <a:rPr lang="es-ES" dirty="0"/>
              <a:t>*NOTA: SIEMPRE debe alternarse en un </a:t>
            </a:r>
            <a:r>
              <a:rPr lang="es-ES" dirty="0" err="1"/>
              <a:t>grafcet</a:t>
            </a:r>
            <a:r>
              <a:rPr lang="es-ES" dirty="0"/>
              <a:t> una etapa con una transición.</a:t>
            </a:r>
          </a:p>
          <a:p>
            <a:pPr marL="171450" indent="-171450">
              <a:buFontTx/>
              <a:buChar char="-"/>
            </a:pPr>
            <a:endParaRPr lang="es-ES" dirty="0"/>
          </a:p>
          <a:p>
            <a:pPr marL="0" indent="0">
              <a:buFontTx/>
              <a:buNone/>
            </a:pPr>
            <a:r>
              <a:rPr lang="es-ES" dirty="0"/>
              <a:t>6) Mensajes de Acción:</a:t>
            </a:r>
          </a:p>
          <a:p>
            <a:pPr marL="171450" indent="-171450">
              <a:buFontTx/>
              <a:buChar char="-"/>
            </a:pPr>
            <a:r>
              <a:rPr lang="es-ES" dirty="0"/>
              <a:t>Se coloca una caja unida a cada etapa indicando que acciones se deben realizar cuando dicha etapa se encuentre activa.</a:t>
            </a:r>
          </a:p>
          <a:p>
            <a:pPr marL="171450" indent="-171450">
              <a:buFontTx/>
              <a:buChar char="-"/>
            </a:pPr>
            <a:r>
              <a:rPr lang="es-ES" dirty="0"/>
              <a:t>Al lado de cada transición se colocan las condiciones que deben cumplirse para “franquear” esa transición.</a:t>
            </a:r>
          </a:p>
        </p:txBody>
      </p:sp>
      <p:sp>
        <p:nvSpPr>
          <p:cNvPr id="5" name="Marcador de encabezado 4">
            <a:extLst>
              <a:ext uri="{FF2B5EF4-FFF2-40B4-BE49-F238E27FC236}">
                <a16:creationId xmlns:a16="http://schemas.microsoft.com/office/drawing/2014/main" id="{BFEC8E71-0621-4309-867E-C015223B4F3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047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2633B14C-E76B-4AAC-A904-30297C929BCD}" type="datetime1">
              <a:rPr lang="es-ES" smtClean="0"/>
              <a:t>11/11/2021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68FF7D17-EE83-4EBD-ACB7-D52FF6BA59BE}" type="datetime1">
              <a:rPr lang="es-ES" smtClean="0"/>
              <a:t>11/11/2021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C75D824-4838-4A09-9509-68FD06CB69BF}" type="datetime1">
              <a:rPr lang="es-ES" smtClean="0"/>
              <a:t>11/11/2021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A86EFEF-0DDF-4A14-9598-8AE1F9FC070F}" type="datetime1">
              <a:rPr lang="es-ES" smtClean="0"/>
              <a:t>11/11/2021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7C27716-F4E7-4632-A919-0B58B01BAAC4}" type="datetime1">
              <a:rPr lang="es-ES" smtClean="0"/>
              <a:t>11/11/2021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178DBC4-542C-4FE4-8C4D-3204E13E0B47}" type="datetime1">
              <a:rPr lang="es-ES" smtClean="0"/>
              <a:t>11/11/2021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6EC04C86-4FDA-4F88-99CF-3A5E0FFA9506}" type="datetime1">
              <a:rPr lang="es-ES" smtClean="0"/>
              <a:t>11/11/2021</a:t>
            </a:fld>
            <a:endParaRPr lang="es-ES"/>
          </a:p>
        </p:txBody>
      </p:sp>
      <p:sp>
        <p:nvSpPr>
          <p:cNvPr id="8" name="7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C087FCF-C0CB-4B4B-9B02-05B074D848C7}" type="datetime1">
              <a:rPr lang="es-ES" smtClean="0"/>
              <a:t>11/11/2021</a:t>
            </a:fld>
            <a:endParaRPr lang="es-ES"/>
          </a:p>
        </p:txBody>
      </p:sp>
      <p:sp>
        <p:nvSpPr>
          <p:cNvPr id="4" name="3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B890DAE-8768-42CA-B5C7-E0FD77B2E992}" type="datetime1">
              <a:rPr lang="es-ES" smtClean="0"/>
              <a:t>11/11/2021</a:t>
            </a:fld>
            <a:endParaRPr lang="es-ES"/>
          </a:p>
        </p:txBody>
      </p:sp>
      <p:sp>
        <p:nvSpPr>
          <p:cNvPr id="3" name="2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4D3CD21-0700-4C40-806B-6F95716E74C9}" type="datetime1">
              <a:rPr lang="es-ES" smtClean="0"/>
              <a:t>11/11/2021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C85064D-4DD6-4849-87F0-838A61D8B7A8}" type="datetime1">
              <a:rPr lang="es-ES" smtClean="0"/>
              <a:t>11/11/2021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F3E39-3681-40F1-9FB5-E615193933AE}" type="datetime1">
              <a:rPr lang="es-ES" smtClean="0"/>
              <a:t>11/11/2021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emf"/><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1 Título">
            <a:extLst>
              <a:ext uri="{FF2B5EF4-FFF2-40B4-BE49-F238E27FC236}">
                <a16:creationId xmlns:a16="http://schemas.microsoft.com/office/drawing/2014/main" id="{945A9F08-5F92-48B9-BCBB-C8AF002C308B}"/>
              </a:ext>
            </a:extLst>
          </p:cNvPr>
          <p:cNvSpPr txBox="1">
            <a:spLocks/>
          </p:cNvSpPr>
          <p:nvPr/>
        </p:nvSpPr>
        <p:spPr>
          <a:xfrm>
            <a:off x="323528" y="116632"/>
            <a:ext cx="8496944" cy="427097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07000"/>
              </a:lnSpc>
              <a:spcAft>
                <a:spcPts val="800"/>
              </a:spcAft>
            </a:pPr>
            <a:r>
              <a:rPr lang="es-ES" sz="48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Tema 6: </a:t>
            </a:r>
            <a:endParaRPr lang="es-ES" sz="3600" i="1" dirty="0">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pPr>
            <a:r>
              <a:rPr lang="es-ES" sz="3600" cap="all" dirty="0">
                <a:effectLst/>
                <a:latin typeface="Cambria" panose="02040503050406030204" pitchFamily="18" charset="0"/>
                <a:ea typeface="Cambria" panose="02040503050406030204" pitchFamily="18" charset="0"/>
                <a:cs typeface="Times New Roman" panose="02020603050405020304" pitchFamily="18" charset="0"/>
              </a:rPr>
              <a:t>COMPORTAMIENTO LÓGICO MEDIANTE DISEÑO GRAFCET</a:t>
            </a:r>
          </a:p>
          <a:p>
            <a:pPr lvl="0">
              <a:lnSpc>
                <a:spcPct val="107000"/>
              </a:lnSpc>
              <a:spcAft>
                <a:spcPts val="800"/>
              </a:spcAft>
            </a:pPr>
            <a:endParaRPr lang="es-ES" sz="3600" cap="all" dirty="0">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pPr>
            <a:r>
              <a:rPr lang="es-ES" sz="2400" dirty="0">
                <a:latin typeface="Cambria" panose="02040503050406030204" pitchFamily="18" charset="0"/>
                <a:ea typeface="Cambria" panose="02040503050406030204" pitchFamily="18" charset="0"/>
                <a:cs typeface="Times New Roman" panose="02020603050405020304" pitchFamily="18" charset="0"/>
              </a:rPr>
              <a:t>Guillermo Rubio Gómez</a:t>
            </a:r>
          </a:p>
          <a:p>
            <a:pPr lvl="0">
              <a:lnSpc>
                <a:spcPct val="107000"/>
              </a:lnSpc>
              <a:spcAft>
                <a:spcPts val="800"/>
              </a:spcAft>
            </a:pPr>
            <a:r>
              <a:rPr lang="es-ES" sz="2400" dirty="0">
                <a:effectLst/>
                <a:latin typeface="Cambria" panose="02040503050406030204" pitchFamily="18" charset="0"/>
                <a:ea typeface="Cambria" panose="02040503050406030204" pitchFamily="18" charset="0"/>
                <a:cs typeface="Times New Roman" panose="02020603050405020304" pitchFamily="18" charset="0"/>
              </a:rPr>
              <a:t>David Rodriguez Rosa</a:t>
            </a:r>
          </a:p>
          <a:p>
            <a:pPr lvl="0">
              <a:lnSpc>
                <a:spcPct val="107000"/>
              </a:lnSpc>
              <a:spcAft>
                <a:spcPts val="800"/>
              </a:spcAft>
            </a:pPr>
            <a:r>
              <a:rPr lang="es-ES" sz="2400" dirty="0">
                <a:latin typeface="Cambria" panose="02040503050406030204" pitchFamily="18" charset="0"/>
                <a:ea typeface="Cambria" panose="02040503050406030204" pitchFamily="18" charset="0"/>
                <a:cs typeface="Times New Roman" panose="02020603050405020304" pitchFamily="18" charset="0"/>
              </a:rPr>
              <a:t>Fernando José Castillo García</a:t>
            </a:r>
            <a:endParaRPr lang="es-ES" sz="2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4" name="4 Subtítulo">
            <a:extLst>
              <a:ext uri="{FF2B5EF4-FFF2-40B4-BE49-F238E27FC236}">
                <a16:creationId xmlns:a16="http://schemas.microsoft.com/office/drawing/2014/main" id="{5B8A4BB1-04B9-4952-B63D-C2B8E0386AA5}"/>
              </a:ext>
            </a:extLst>
          </p:cNvPr>
          <p:cNvSpPr>
            <a:spLocks noGrp="1"/>
          </p:cNvSpPr>
          <p:nvPr>
            <p:ph type="subTitle" idx="1"/>
          </p:nvPr>
        </p:nvSpPr>
        <p:spPr>
          <a:xfrm>
            <a:off x="588305" y="5213778"/>
            <a:ext cx="7967389" cy="720080"/>
          </a:xfrm>
        </p:spPr>
        <p:txBody>
          <a:bodyPr>
            <a:normAutofit fontScale="70000" lnSpcReduction="20000"/>
          </a:bodyPr>
          <a:lstStyle/>
          <a:p>
            <a:r>
              <a:rPr lang="es-ES_tradnl" dirty="0">
                <a:solidFill>
                  <a:schemeClr val="tx1"/>
                </a:solidFill>
                <a:latin typeface="Cambria" panose="02040503050406030204" pitchFamily="18" charset="0"/>
              </a:rPr>
              <a:t>Automatización Industrial </a:t>
            </a:r>
          </a:p>
          <a:p>
            <a:r>
              <a:rPr lang="es-ES_tradnl" dirty="0">
                <a:solidFill>
                  <a:schemeClr val="tx1"/>
                </a:solidFill>
                <a:latin typeface="Cambria" panose="02040503050406030204" pitchFamily="18" charset="0"/>
              </a:rPr>
              <a:t>Curso 2021/22</a:t>
            </a:r>
            <a:endParaRPr lang="en-US" dirty="0">
              <a:solidFill>
                <a:schemeClr val="tx1"/>
              </a:solidFill>
              <a:latin typeface="Cambria" panose="02040503050406030204" pitchFamily="18" charset="0"/>
            </a:endParaRPr>
          </a:p>
        </p:txBody>
      </p:sp>
      <p:sp>
        <p:nvSpPr>
          <p:cNvPr id="16" name="Marcador de número de diapositiva 15">
            <a:extLst>
              <a:ext uri="{FF2B5EF4-FFF2-40B4-BE49-F238E27FC236}">
                <a16:creationId xmlns:a16="http://schemas.microsoft.com/office/drawing/2014/main" id="{2334D3F2-98DB-4AA9-A217-8E93694DF3B9}"/>
              </a:ext>
            </a:extLst>
          </p:cNvPr>
          <p:cNvSpPr>
            <a:spLocks noGrp="1"/>
          </p:cNvSpPr>
          <p:nvPr>
            <p:ph type="sldNum" sz="quarter" idx="12"/>
          </p:nvPr>
        </p:nvSpPr>
        <p:spPr/>
        <p:txBody>
          <a:bodyPr/>
          <a:lstStyle/>
          <a:p>
            <a:fld id="{132FADFE-3B8F-471C-ABF0-DBC7717ECBBC}" type="slidenum">
              <a:rPr lang="es-ES" smtClean="0"/>
              <a:t>1</a:t>
            </a:fld>
            <a:endParaRPr lang="es-ES" dirty="0"/>
          </a:p>
        </p:txBody>
      </p:sp>
      <p:sp>
        <p:nvSpPr>
          <p:cNvPr id="17" name="Marcador de pie de página 2">
            <a:extLst>
              <a:ext uri="{FF2B5EF4-FFF2-40B4-BE49-F238E27FC236}">
                <a16:creationId xmlns:a16="http://schemas.microsoft.com/office/drawing/2014/main" id="{D022B597-EAFC-4DF2-948F-F1E0E8C11AC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2410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69874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899592" y="1556792"/>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a:t>
            </a:r>
            <a:endParaRPr lang="en-US" sz="28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45" y="1513555"/>
            <a:ext cx="749808" cy="749808"/>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490042"/>
            <a:ext cx="749808" cy="749808"/>
          </a:xfrm>
          <a:prstGeom prst="rect">
            <a:avLst/>
          </a:prstGeo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3353237"/>
            <a:ext cx="18288" cy="743712"/>
          </a:xfrm>
          <a:prstGeom prst="rect">
            <a:avLst/>
          </a:prstGeom>
        </p:spPr>
      </p:pic>
      <p:pic>
        <p:nvPicPr>
          <p:cNvPr id="6" name="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4565" y="5056917"/>
            <a:ext cx="124968" cy="743712"/>
          </a:xfrm>
          <a:prstGeom prst="rect">
            <a:avLst/>
          </a:prstGeom>
        </p:spPr>
      </p:pic>
      <p:pic>
        <p:nvPicPr>
          <p:cNvPr id="7" name="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2309" y="4257479"/>
            <a:ext cx="399288" cy="743712"/>
          </a:xfrm>
          <a:prstGeom prst="rect">
            <a:avLst/>
          </a:prstGeom>
        </p:spPr>
      </p:pic>
      <p:sp>
        <p:nvSpPr>
          <p:cNvPr id="22" name="1 Título"/>
          <p:cNvSpPr txBox="1">
            <a:spLocks/>
          </p:cNvSpPr>
          <p:nvPr/>
        </p:nvSpPr>
        <p:spPr>
          <a:xfrm>
            <a:off x="899592" y="244377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 inicial</a:t>
            </a:r>
            <a:endParaRPr lang="en-US" sz="2800" dirty="0">
              <a:latin typeface="Cambria" panose="02040503050406030204" pitchFamily="18" charset="0"/>
            </a:endParaRPr>
          </a:p>
        </p:txBody>
      </p:sp>
      <p:sp>
        <p:nvSpPr>
          <p:cNvPr id="24" name="1 Título"/>
          <p:cNvSpPr txBox="1">
            <a:spLocks/>
          </p:cNvSpPr>
          <p:nvPr/>
        </p:nvSpPr>
        <p:spPr>
          <a:xfrm>
            <a:off x="899592" y="3330764"/>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Línea de evolución</a:t>
            </a:r>
            <a:endParaRPr lang="en-US" sz="2800" dirty="0">
              <a:latin typeface="Cambria" panose="02040503050406030204" pitchFamily="18" charset="0"/>
            </a:endParaRPr>
          </a:p>
        </p:txBody>
      </p:sp>
      <p:sp>
        <p:nvSpPr>
          <p:cNvPr id="25" name="1 Título"/>
          <p:cNvSpPr txBox="1">
            <a:spLocks/>
          </p:cNvSpPr>
          <p:nvPr/>
        </p:nvSpPr>
        <p:spPr>
          <a:xfrm>
            <a:off x="899592" y="4217750"/>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Transición</a:t>
            </a:r>
            <a:endParaRPr lang="en-US" sz="2800" dirty="0">
              <a:latin typeface="Cambria" panose="02040503050406030204" pitchFamily="18" charset="0"/>
            </a:endParaRPr>
          </a:p>
        </p:txBody>
      </p:sp>
      <p:sp>
        <p:nvSpPr>
          <p:cNvPr id="26" name="1 Título"/>
          <p:cNvSpPr txBox="1">
            <a:spLocks/>
          </p:cNvSpPr>
          <p:nvPr/>
        </p:nvSpPr>
        <p:spPr>
          <a:xfrm>
            <a:off x="899592" y="510473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Reenvío</a:t>
            </a:r>
            <a:endParaRPr lang="en-US" sz="2800" dirty="0">
              <a:latin typeface="Cambria" panose="02040503050406030204" pitchFamily="18" charset="0"/>
            </a:endParaRPr>
          </a:p>
        </p:txBody>
      </p:sp>
      <p:pic>
        <p:nvPicPr>
          <p:cNvPr id="8" name="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8184" y="2204863"/>
            <a:ext cx="2365248" cy="2898648"/>
          </a:xfrm>
          <a:prstGeom prst="rect">
            <a:avLst/>
          </a:prstGeom>
        </p:spPr>
      </p:pic>
      <p:sp>
        <p:nvSpPr>
          <p:cNvPr id="28" name="1 Título"/>
          <p:cNvSpPr txBox="1">
            <a:spLocks/>
          </p:cNvSpPr>
          <p:nvPr/>
        </p:nvSpPr>
        <p:spPr>
          <a:xfrm rot="16200000">
            <a:off x="-972616" y="3279199"/>
            <a:ext cx="2880320"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Elementos base</a:t>
            </a:r>
            <a:endParaRPr lang="en-US" sz="2800" b="1" dirty="0">
              <a:latin typeface="Cambria" panose="02040503050406030204" pitchFamily="18" charset="0"/>
            </a:endParaRPr>
          </a:p>
        </p:txBody>
      </p:sp>
      <p:sp>
        <p:nvSpPr>
          <p:cNvPr id="27" name="1 Título"/>
          <p:cNvSpPr txBox="1">
            <a:spLocks/>
          </p:cNvSpPr>
          <p:nvPr/>
        </p:nvSpPr>
        <p:spPr>
          <a:xfrm rot="16200000">
            <a:off x="3075607" y="3017183"/>
            <a:ext cx="4860539" cy="100365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Mensajes de interpretación</a:t>
            </a:r>
            <a:endParaRPr lang="en-US" sz="2800" b="1" dirty="0">
              <a:latin typeface="Cambria" panose="02040503050406030204" pitchFamily="18" charset="0"/>
            </a:endParaRPr>
          </a:p>
        </p:txBody>
      </p:sp>
      <p:sp>
        <p:nvSpPr>
          <p:cNvPr id="29" name="28 Rectángulo"/>
          <p:cNvSpPr/>
          <p:nvPr/>
        </p:nvSpPr>
        <p:spPr>
          <a:xfrm>
            <a:off x="4860032" y="1412777"/>
            <a:ext cx="410445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arcador de número de diapositiva 8">
            <a:extLst>
              <a:ext uri="{FF2B5EF4-FFF2-40B4-BE49-F238E27FC236}">
                <a16:creationId xmlns:a16="http://schemas.microsoft.com/office/drawing/2014/main" id="{A5BB9E03-6B31-45A7-8820-F092ACD07503}"/>
              </a:ext>
            </a:extLst>
          </p:cNvPr>
          <p:cNvSpPr>
            <a:spLocks noGrp="1"/>
          </p:cNvSpPr>
          <p:nvPr>
            <p:ph type="sldNum" sz="quarter" idx="12"/>
          </p:nvPr>
        </p:nvSpPr>
        <p:spPr/>
        <p:txBody>
          <a:bodyPr/>
          <a:lstStyle/>
          <a:p>
            <a:fld id="{132FADFE-3B8F-471C-ABF0-DBC7717ECBBC}" type="slidenum">
              <a:rPr lang="es-ES" smtClean="0"/>
              <a:t>10</a:t>
            </a:fld>
            <a:endParaRPr lang="es-ES" dirty="0"/>
          </a:p>
        </p:txBody>
      </p:sp>
      <p:sp>
        <p:nvSpPr>
          <p:cNvPr id="30" name="Marcador de pie de página 2">
            <a:extLst>
              <a:ext uri="{FF2B5EF4-FFF2-40B4-BE49-F238E27FC236}">
                <a16:creationId xmlns:a16="http://schemas.microsoft.com/office/drawing/2014/main" id="{5EA12D99-492A-45C6-A447-1780BFDD7753}"/>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3" name="2 Subtítulo">
            <a:extLst>
              <a:ext uri="{FF2B5EF4-FFF2-40B4-BE49-F238E27FC236}">
                <a16:creationId xmlns:a16="http://schemas.microsoft.com/office/drawing/2014/main" id="{75718A47-5430-4AF8-8341-55A4FF8B78F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44909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41071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755576" y="1556792"/>
            <a:ext cx="3791470"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 </a:t>
            </a:r>
            <a:r>
              <a:rPr lang="es-ES_tradnl" sz="2400" b="1" dirty="0" err="1">
                <a:latin typeface="Cambria" panose="02040503050406030204" pitchFamily="18" charset="0"/>
              </a:rPr>
              <a:t>Etapa</a:t>
            </a:r>
            <a:r>
              <a:rPr lang="es-ES_tradnl" sz="2400" b="1" dirty="0" err="1">
                <a:latin typeface="Cambria" panose="02040503050406030204" pitchFamily="18" charset="0"/>
                <a:sym typeface="Wingdings" panose="05000000000000000000" pitchFamily="2" charset="2"/>
              </a:rPr>
              <a:t>variable</a:t>
            </a:r>
            <a:r>
              <a:rPr lang="es-ES_tradnl" sz="2400" b="1" dirty="0">
                <a:latin typeface="Cambria" panose="02040503050406030204" pitchFamily="18" charset="0"/>
                <a:sym typeface="Wingdings" panose="05000000000000000000" pitchFamily="2" charset="2"/>
              </a:rPr>
              <a:t> binaria</a:t>
            </a:r>
            <a:endParaRPr lang="en-US" sz="2400" b="1" dirty="0">
              <a:latin typeface="Cambria" panose="02040503050406030204" pitchFamily="18" charset="0"/>
            </a:endParaRPr>
          </a:p>
        </p:txBody>
      </p:sp>
      <p:sp>
        <p:nvSpPr>
          <p:cNvPr id="28" name="1 Título"/>
          <p:cNvSpPr txBox="1">
            <a:spLocks/>
          </p:cNvSpPr>
          <p:nvPr/>
        </p:nvSpPr>
        <p:spPr>
          <a:xfrm rot="16200000">
            <a:off x="-1800707" y="3374769"/>
            <a:ext cx="4536503"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b="1" dirty="0">
                <a:latin typeface="Cambria" panose="02040503050406030204" pitchFamily="18" charset="0"/>
              </a:rPr>
              <a:t>Reglas de evolución</a:t>
            </a:r>
            <a:endParaRPr lang="en-US" sz="2800" b="1" dirty="0">
              <a:latin typeface="Cambria" panose="02040503050406030204" pitchFamily="18" charset="0"/>
            </a:endParaRPr>
          </a:p>
        </p:txBody>
      </p:sp>
      <p:sp>
        <p:nvSpPr>
          <p:cNvPr id="29" name="28 Rectángulo"/>
          <p:cNvSpPr/>
          <p:nvPr/>
        </p:nvSpPr>
        <p:spPr>
          <a:xfrm>
            <a:off x="4572000" y="1412777"/>
            <a:ext cx="439248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 Título"/>
          <p:cNvSpPr txBox="1">
            <a:spLocks/>
          </p:cNvSpPr>
          <p:nvPr/>
        </p:nvSpPr>
        <p:spPr>
          <a:xfrm>
            <a:off x="730621" y="2120855"/>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R2: Etapa</a:t>
            </a:r>
            <a:r>
              <a:rPr lang="es-ES_tradnl" sz="2400" b="1" dirty="0">
                <a:latin typeface="Cambria" panose="02040503050406030204" pitchFamily="18" charset="0"/>
                <a:sym typeface="Wingdings" panose="05000000000000000000" pitchFamily="2" charset="2"/>
              </a:rPr>
              <a:t> activa o inactiva</a:t>
            </a:r>
            <a:endParaRPr lang="en-US" sz="2400" b="1" dirty="0">
              <a:latin typeface="Cambria" panose="02040503050406030204" pitchFamily="18" charset="0"/>
            </a:endParaRPr>
          </a:p>
        </p:txBody>
      </p:sp>
      <p:sp>
        <p:nvSpPr>
          <p:cNvPr id="30" name="1 Título"/>
          <p:cNvSpPr txBox="1">
            <a:spLocks/>
          </p:cNvSpPr>
          <p:nvPr/>
        </p:nvSpPr>
        <p:spPr>
          <a:xfrm>
            <a:off x="730621" y="2684918"/>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R3: Arranque en frío</a:t>
            </a:r>
            <a:endParaRPr lang="en-US" sz="2400" b="1" dirty="0">
              <a:latin typeface="Cambria" panose="02040503050406030204" pitchFamily="18" charset="0"/>
            </a:endParaRPr>
          </a:p>
        </p:txBody>
      </p:sp>
      <p:sp>
        <p:nvSpPr>
          <p:cNvPr id="31" name="1 Título"/>
          <p:cNvSpPr txBox="1">
            <a:spLocks/>
          </p:cNvSpPr>
          <p:nvPr/>
        </p:nvSpPr>
        <p:spPr>
          <a:xfrm>
            <a:off x="730621" y="3248981"/>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R4: Arranque en caliente</a:t>
            </a:r>
            <a:endParaRPr lang="en-US" sz="2400" b="1" dirty="0">
              <a:latin typeface="Cambria" panose="02040503050406030204" pitchFamily="18" charset="0"/>
            </a:endParaRPr>
          </a:p>
        </p:txBody>
      </p:sp>
      <p:sp>
        <p:nvSpPr>
          <p:cNvPr id="32" name="1 Título"/>
          <p:cNvSpPr txBox="1">
            <a:spLocks/>
          </p:cNvSpPr>
          <p:nvPr/>
        </p:nvSpPr>
        <p:spPr>
          <a:xfrm>
            <a:off x="730621" y="3813044"/>
            <a:ext cx="379472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R5: Activación de etapa</a:t>
            </a:r>
            <a:endParaRPr lang="en-US" sz="2400" b="1" dirty="0">
              <a:latin typeface="Cambria" panose="02040503050406030204" pitchFamily="18" charset="0"/>
            </a:endParaRPr>
          </a:p>
        </p:txBody>
      </p:sp>
      <p:sp>
        <p:nvSpPr>
          <p:cNvPr id="33" name="1 Título"/>
          <p:cNvSpPr txBox="1">
            <a:spLocks/>
          </p:cNvSpPr>
          <p:nvPr/>
        </p:nvSpPr>
        <p:spPr>
          <a:xfrm>
            <a:off x="730621" y="4377107"/>
            <a:ext cx="384138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R6: Desactivación de etapa</a:t>
            </a:r>
            <a:endParaRPr lang="en-US" sz="2400" b="1" dirty="0">
              <a:latin typeface="Cambria" panose="02040503050406030204" pitchFamily="18" charset="0"/>
            </a:endParaRPr>
          </a:p>
        </p:txBody>
      </p:sp>
      <p:sp>
        <p:nvSpPr>
          <p:cNvPr id="34" name="1 Título"/>
          <p:cNvSpPr txBox="1">
            <a:spLocks/>
          </p:cNvSpPr>
          <p:nvPr/>
        </p:nvSpPr>
        <p:spPr>
          <a:xfrm>
            <a:off x="730621" y="4941169"/>
            <a:ext cx="381642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R7: Situaciones de transición</a:t>
            </a:r>
            <a:endParaRPr lang="en-US" sz="2400" dirty="0">
              <a:latin typeface="Cambria" panose="02040503050406030204" pitchFamily="18" charset="0"/>
            </a:endParaRPr>
          </a:p>
        </p:txBody>
      </p:sp>
      <p:sp>
        <p:nvSpPr>
          <p:cNvPr id="35" name="1 Título"/>
          <p:cNvSpPr txBox="1">
            <a:spLocks/>
          </p:cNvSpPr>
          <p:nvPr/>
        </p:nvSpPr>
        <p:spPr>
          <a:xfrm>
            <a:off x="4681710" y="1556793"/>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R8: Transición validada</a:t>
            </a:r>
            <a:endParaRPr lang="en-US" sz="2400" dirty="0">
              <a:latin typeface="Cambria" panose="02040503050406030204" pitchFamily="18" charset="0"/>
            </a:endParaRPr>
          </a:p>
        </p:txBody>
      </p:sp>
      <p:sp>
        <p:nvSpPr>
          <p:cNvPr id="36" name="1 Título"/>
          <p:cNvSpPr txBox="1">
            <a:spLocks/>
          </p:cNvSpPr>
          <p:nvPr/>
        </p:nvSpPr>
        <p:spPr>
          <a:xfrm>
            <a:off x="4681710" y="2118455"/>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R9: Transición franqueada</a:t>
            </a:r>
            <a:endParaRPr lang="en-US" sz="2400" dirty="0">
              <a:latin typeface="Cambria" panose="02040503050406030204" pitchFamily="18" charset="0"/>
            </a:endParaRPr>
          </a:p>
        </p:txBody>
      </p:sp>
      <p:sp>
        <p:nvSpPr>
          <p:cNvPr id="37" name="1 Título"/>
          <p:cNvSpPr txBox="1">
            <a:spLocks/>
          </p:cNvSpPr>
          <p:nvPr/>
        </p:nvSpPr>
        <p:spPr>
          <a:xfrm>
            <a:off x="4681710" y="2680117"/>
            <a:ext cx="4176463"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R10: Simultaneidad de franqueo</a:t>
            </a:r>
            <a:endParaRPr lang="en-US" sz="2400" dirty="0">
              <a:latin typeface="Cambria" panose="02040503050406030204" pitchFamily="18" charset="0"/>
            </a:endParaRPr>
          </a:p>
        </p:txBody>
      </p:sp>
      <p:sp>
        <p:nvSpPr>
          <p:cNvPr id="38" name="1 Título"/>
          <p:cNvSpPr txBox="1">
            <a:spLocks/>
          </p:cNvSpPr>
          <p:nvPr/>
        </p:nvSpPr>
        <p:spPr>
          <a:xfrm>
            <a:off x="4681710" y="3241779"/>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R11: Franqueo y desactivación</a:t>
            </a:r>
            <a:endParaRPr lang="en-US" sz="2400" dirty="0">
              <a:latin typeface="Cambria" panose="02040503050406030204" pitchFamily="18" charset="0"/>
            </a:endParaRPr>
          </a:p>
        </p:txBody>
      </p:sp>
      <p:sp>
        <p:nvSpPr>
          <p:cNvPr id="39" name="1 Título"/>
          <p:cNvSpPr txBox="1">
            <a:spLocks/>
          </p:cNvSpPr>
          <p:nvPr/>
        </p:nvSpPr>
        <p:spPr>
          <a:xfrm>
            <a:off x="4681710" y="3803441"/>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R12: Activación y desactivación</a:t>
            </a:r>
            <a:endParaRPr lang="en-US" sz="2400" dirty="0">
              <a:latin typeface="Cambria" panose="02040503050406030204" pitchFamily="18" charset="0"/>
            </a:endParaRPr>
          </a:p>
        </p:txBody>
      </p:sp>
      <p:sp>
        <p:nvSpPr>
          <p:cNvPr id="40" name="1 Título"/>
          <p:cNvSpPr txBox="1">
            <a:spLocks/>
          </p:cNvSpPr>
          <p:nvPr/>
        </p:nvSpPr>
        <p:spPr>
          <a:xfrm>
            <a:off x="4681710" y="4365104"/>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R13: GRAFCET cerrado</a:t>
            </a:r>
            <a:endParaRPr lang="en-US" sz="2400" b="1"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4CE9367-A486-4972-B9D6-35E8689D259A}"/>
              </a:ext>
            </a:extLst>
          </p:cNvPr>
          <p:cNvSpPr>
            <a:spLocks noGrp="1"/>
          </p:cNvSpPr>
          <p:nvPr>
            <p:ph type="sldNum" sz="quarter" idx="12"/>
          </p:nvPr>
        </p:nvSpPr>
        <p:spPr/>
        <p:txBody>
          <a:bodyPr/>
          <a:lstStyle/>
          <a:p>
            <a:fld id="{132FADFE-3B8F-471C-ABF0-DBC7717ECBBC}" type="slidenum">
              <a:rPr lang="es-ES" smtClean="0"/>
              <a:t>11</a:t>
            </a:fld>
            <a:endParaRPr lang="es-ES"/>
          </a:p>
        </p:txBody>
      </p:sp>
      <p:sp>
        <p:nvSpPr>
          <p:cNvPr id="26" name="Marcador de pie de página 2">
            <a:extLst>
              <a:ext uri="{FF2B5EF4-FFF2-40B4-BE49-F238E27FC236}">
                <a16:creationId xmlns:a16="http://schemas.microsoft.com/office/drawing/2014/main" id="{8B33679B-D743-4419-8660-0A6432E3A14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5" name="2 Subtítulo">
            <a:extLst>
              <a:ext uri="{FF2B5EF4-FFF2-40B4-BE49-F238E27FC236}">
                <a16:creationId xmlns:a16="http://schemas.microsoft.com/office/drawing/2014/main" id="{CFACF150-F48D-4471-851D-4A98B78F14E1}"/>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3268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 y sincronización</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2492896"/>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97129E8D-C013-4CDB-8E93-92DCDCBE361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C987BDBF-6109-42FB-8060-4014F5B3C036}"/>
              </a:ext>
            </a:extLst>
          </p:cNvPr>
          <p:cNvSpPr>
            <a:spLocks noGrp="1"/>
          </p:cNvSpPr>
          <p:nvPr>
            <p:ph type="sldNum" sz="quarter" idx="12"/>
          </p:nvPr>
        </p:nvSpPr>
        <p:spPr/>
        <p:txBody>
          <a:bodyPr/>
          <a:lstStyle/>
          <a:p>
            <a:fld id="{132FADFE-3B8F-471C-ABF0-DBC7717ECBBC}" type="slidenum">
              <a:rPr lang="es-ES" smtClean="0"/>
              <a:t>12</a:t>
            </a:fld>
            <a:endParaRPr lang="es-ES"/>
          </a:p>
        </p:txBody>
      </p:sp>
      <p:sp>
        <p:nvSpPr>
          <p:cNvPr id="22" name="Marcador de pie de página 2">
            <a:extLst>
              <a:ext uri="{FF2B5EF4-FFF2-40B4-BE49-F238E27FC236}">
                <a16:creationId xmlns:a16="http://schemas.microsoft.com/office/drawing/2014/main" id="{6566A554-C229-4A62-97E7-7DC270C2649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36807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2339752" y="3212975"/>
            <a:ext cx="2304256"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Secuencial lineal</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988840"/>
            <a:ext cx="548449" cy="3185908"/>
          </a:xfrm>
          <a:prstGeom prst="rect">
            <a:avLst/>
          </a:prstGeom>
        </p:spPr>
      </p:pic>
      <p:sp>
        <p:nvSpPr>
          <p:cNvPr id="3" name="Marcador de número de diapositiva 2">
            <a:extLst>
              <a:ext uri="{FF2B5EF4-FFF2-40B4-BE49-F238E27FC236}">
                <a16:creationId xmlns:a16="http://schemas.microsoft.com/office/drawing/2014/main" id="{9A815FCA-3CE4-41F3-A96B-597192DB76D3}"/>
              </a:ext>
            </a:extLst>
          </p:cNvPr>
          <p:cNvSpPr>
            <a:spLocks noGrp="1"/>
          </p:cNvSpPr>
          <p:nvPr>
            <p:ph type="sldNum" sz="quarter" idx="12"/>
          </p:nvPr>
        </p:nvSpPr>
        <p:spPr/>
        <p:txBody>
          <a:bodyPr/>
          <a:lstStyle/>
          <a:p>
            <a:fld id="{132FADFE-3B8F-471C-ABF0-DBC7717ECBBC}" type="slidenum">
              <a:rPr lang="es-ES" smtClean="0"/>
              <a:t>13</a:t>
            </a:fld>
            <a:endParaRPr lang="es-ES"/>
          </a:p>
        </p:txBody>
      </p:sp>
      <p:sp>
        <p:nvSpPr>
          <p:cNvPr id="12" name="Marcador de pie de página 2">
            <a:extLst>
              <a:ext uri="{FF2B5EF4-FFF2-40B4-BE49-F238E27FC236}">
                <a16:creationId xmlns:a16="http://schemas.microsoft.com/office/drawing/2014/main" id="{19197D73-F7F3-446C-ABB0-E22F665295C5}"/>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96870F74-9E6A-4AE4-9B9A-73D242C598CA}"/>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23843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‘O’</a:t>
            </a:r>
            <a:endParaRPr lang="en-US" sz="2400" dirty="0">
              <a:latin typeface="Cambria" panose="02040503050406030204" pitchFamily="18"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412776"/>
            <a:ext cx="2059143" cy="4104456"/>
          </a:xfrm>
          <a:prstGeom prst="rect">
            <a:avLst/>
          </a:prstGeom>
        </p:spPr>
      </p:pic>
      <p:sp>
        <p:nvSpPr>
          <p:cNvPr id="2" name="Marcador de número de diapositiva 1">
            <a:extLst>
              <a:ext uri="{FF2B5EF4-FFF2-40B4-BE49-F238E27FC236}">
                <a16:creationId xmlns:a16="http://schemas.microsoft.com/office/drawing/2014/main" id="{15087F59-BAEF-4758-83D9-D4B546A01A05}"/>
              </a:ext>
            </a:extLst>
          </p:cNvPr>
          <p:cNvSpPr>
            <a:spLocks noGrp="1"/>
          </p:cNvSpPr>
          <p:nvPr>
            <p:ph type="sldNum" sz="quarter" idx="12"/>
          </p:nvPr>
        </p:nvSpPr>
        <p:spPr/>
        <p:txBody>
          <a:bodyPr/>
          <a:lstStyle/>
          <a:p>
            <a:fld id="{132FADFE-3B8F-471C-ABF0-DBC7717ECBBC}" type="slidenum">
              <a:rPr lang="es-ES" smtClean="0"/>
              <a:t>14</a:t>
            </a:fld>
            <a:endParaRPr lang="es-ES"/>
          </a:p>
        </p:txBody>
      </p:sp>
      <p:sp>
        <p:nvSpPr>
          <p:cNvPr id="12" name="Marcador de pie de página 2">
            <a:extLst>
              <a:ext uri="{FF2B5EF4-FFF2-40B4-BE49-F238E27FC236}">
                <a16:creationId xmlns:a16="http://schemas.microsoft.com/office/drawing/2014/main" id="{6B388411-A112-45D4-953F-B1ECB2F8E6A1}"/>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2305EE5D-979C-4A25-92B2-C9EE0975779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086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‘Y’</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340767"/>
            <a:ext cx="2131394" cy="4248472"/>
          </a:xfrm>
          <a:prstGeom prst="rect">
            <a:avLst/>
          </a:prstGeom>
        </p:spPr>
      </p:pic>
      <p:sp>
        <p:nvSpPr>
          <p:cNvPr id="3" name="Marcador de número de diapositiva 2">
            <a:extLst>
              <a:ext uri="{FF2B5EF4-FFF2-40B4-BE49-F238E27FC236}">
                <a16:creationId xmlns:a16="http://schemas.microsoft.com/office/drawing/2014/main" id="{A8F91AC3-FBE4-4ECF-B7BA-12D4DC6B7BE5}"/>
              </a:ext>
            </a:extLst>
          </p:cNvPr>
          <p:cNvSpPr>
            <a:spLocks noGrp="1"/>
          </p:cNvSpPr>
          <p:nvPr>
            <p:ph type="sldNum" sz="quarter" idx="12"/>
          </p:nvPr>
        </p:nvSpPr>
        <p:spPr/>
        <p:txBody>
          <a:bodyPr/>
          <a:lstStyle/>
          <a:p>
            <a:fld id="{132FADFE-3B8F-471C-ABF0-DBC7717ECBBC}" type="slidenum">
              <a:rPr lang="es-ES" smtClean="0"/>
              <a:t>15</a:t>
            </a:fld>
            <a:endParaRPr lang="es-ES"/>
          </a:p>
        </p:txBody>
      </p:sp>
      <p:sp>
        <p:nvSpPr>
          <p:cNvPr id="15" name="Marcador de pie de página 2">
            <a:extLst>
              <a:ext uri="{FF2B5EF4-FFF2-40B4-BE49-F238E27FC236}">
                <a16:creationId xmlns:a16="http://schemas.microsoft.com/office/drawing/2014/main" id="{094D2D2B-BE57-45AD-989F-ED0A2FFE8316}"/>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F6402482-C535-4CB8-998F-161ABEA2F453}"/>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393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Saltos</a:t>
            </a:r>
            <a:endParaRPr lang="en-US" sz="2400" dirty="0">
              <a:latin typeface="Cambria" panose="02040503050406030204" pitchFamily="18" charset="0"/>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202" y="1728894"/>
            <a:ext cx="4637262" cy="4144120"/>
          </a:xfrm>
          <a:prstGeom prst="rect">
            <a:avLst/>
          </a:prstGeom>
        </p:spPr>
      </p:pic>
      <p:sp>
        <p:nvSpPr>
          <p:cNvPr id="2" name="Marcador de número de diapositiva 1">
            <a:extLst>
              <a:ext uri="{FF2B5EF4-FFF2-40B4-BE49-F238E27FC236}">
                <a16:creationId xmlns:a16="http://schemas.microsoft.com/office/drawing/2014/main" id="{8E0E79C7-5846-46D9-BF26-0BFBBA75340A}"/>
              </a:ext>
            </a:extLst>
          </p:cNvPr>
          <p:cNvSpPr>
            <a:spLocks noGrp="1"/>
          </p:cNvSpPr>
          <p:nvPr>
            <p:ph type="sldNum" sz="quarter" idx="12"/>
          </p:nvPr>
        </p:nvSpPr>
        <p:spPr/>
        <p:txBody>
          <a:bodyPr/>
          <a:lstStyle/>
          <a:p>
            <a:fld id="{132FADFE-3B8F-471C-ABF0-DBC7717ECBBC}" type="slidenum">
              <a:rPr lang="es-ES" smtClean="0"/>
              <a:t>16</a:t>
            </a:fld>
            <a:endParaRPr lang="es-ES"/>
          </a:p>
        </p:txBody>
      </p:sp>
      <p:sp>
        <p:nvSpPr>
          <p:cNvPr id="12" name="Marcador de pie de página 2">
            <a:extLst>
              <a:ext uri="{FF2B5EF4-FFF2-40B4-BE49-F238E27FC236}">
                <a16:creationId xmlns:a16="http://schemas.microsoft.com/office/drawing/2014/main" id="{B445002F-4C06-482C-820C-B1E3328B060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C8DCDE73-4C2E-4C6A-BC0C-D4F3C155DDC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39148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Bucles</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2375" y="1677961"/>
            <a:ext cx="5084283" cy="4149551"/>
          </a:xfrm>
          <a:prstGeom prst="rect">
            <a:avLst/>
          </a:prstGeom>
        </p:spPr>
      </p:pic>
      <p:sp>
        <p:nvSpPr>
          <p:cNvPr id="3" name="Marcador de número de diapositiva 2">
            <a:extLst>
              <a:ext uri="{FF2B5EF4-FFF2-40B4-BE49-F238E27FC236}">
                <a16:creationId xmlns:a16="http://schemas.microsoft.com/office/drawing/2014/main" id="{1A0F4028-AD59-4ACF-A801-07BF1BAF6368}"/>
              </a:ext>
            </a:extLst>
          </p:cNvPr>
          <p:cNvSpPr>
            <a:spLocks noGrp="1"/>
          </p:cNvSpPr>
          <p:nvPr>
            <p:ph type="sldNum" sz="quarter" idx="12"/>
          </p:nvPr>
        </p:nvSpPr>
        <p:spPr/>
        <p:txBody>
          <a:bodyPr/>
          <a:lstStyle/>
          <a:p>
            <a:fld id="{132FADFE-3B8F-471C-ABF0-DBC7717ECBBC}" type="slidenum">
              <a:rPr lang="es-ES" smtClean="0"/>
              <a:t>17</a:t>
            </a:fld>
            <a:endParaRPr lang="es-ES"/>
          </a:p>
        </p:txBody>
      </p:sp>
      <p:sp>
        <p:nvSpPr>
          <p:cNvPr id="12" name="Marcador de pie de página 2">
            <a:extLst>
              <a:ext uri="{FF2B5EF4-FFF2-40B4-BE49-F238E27FC236}">
                <a16:creationId xmlns:a16="http://schemas.microsoft.com/office/drawing/2014/main" id="{DA63703E-0E07-49D5-B74F-B1B47373BCCC}"/>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A062EBD1-E6C7-47E4-B0F2-E8CD80102EB2}"/>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1912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Antecedentes</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378904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74DD2C9C-9F27-4710-9D3A-FC7C42E0331B}"/>
              </a:ext>
            </a:extLst>
          </p:cNvPr>
          <p:cNvSpPr>
            <a:spLocks noGrp="1"/>
          </p:cNvSpPr>
          <p:nvPr>
            <p:ph type="sldNum" sz="quarter" idx="12"/>
          </p:nvPr>
        </p:nvSpPr>
        <p:spPr/>
        <p:txBody>
          <a:bodyPr/>
          <a:lstStyle/>
          <a:p>
            <a:fld id="{132FADFE-3B8F-471C-ABF0-DBC7717ECBBC}" type="slidenum">
              <a:rPr lang="es-ES" smtClean="0"/>
              <a:t>18</a:t>
            </a:fld>
            <a:endParaRPr lang="es-ES"/>
          </a:p>
        </p:txBody>
      </p:sp>
      <p:sp>
        <p:nvSpPr>
          <p:cNvPr id="21" name="Marcador de pie de página 2">
            <a:extLst>
              <a:ext uri="{FF2B5EF4-FFF2-40B4-BE49-F238E27FC236}">
                <a16:creationId xmlns:a16="http://schemas.microsoft.com/office/drawing/2014/main" id="{D89E8E5C-E14F-4485-B852-3BEBB99DB05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19831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Imagen 7" descr="Imagen que contiene reloj&#10;&#10;Descripción generada automáticamente">
            <a:extLst>
              <a:ext uri="{FF2B5EF4-FFF2-40B4-BE49-F238E27FC236}">
                <a16:creationId xmlns:a16="http://schemas.microsoft.com/office/drawing/2014/main" id="{0CCDF6BD-7BC9-4B9B-A957-AE4A1FC6F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510532"/>
            <a:ext cx="2829685" cy="5404887"/>
          </a:xfrm>
          <a:prstGeom prst="rect">
            <a:avLst/>
          </a:prstGeom>
        </p:spPr>
      </p:pic>
      <p:sp>
        <p:nvSpPr>
          <p:cNvPr id="2" name="Marcador de número de diapositiva 1">
            <a:extLst>
              <a:ext uri="{FF2B5EF4-FFF2-40B4-BE49-F238E27FC236}">
                <a16:creationId xmlns:a16="http://schemas.microsoft.com/office/drawing/2014/main" id="{6623C6A5-7879-4D99-B346-D280184A8CF5}"/>
              </a:ext>
            </a:extLst>
          </p:cNvPr>
          <p:cNvSpPr>
            <a:spLocks noGrp="1"/>
          </p:cNvSpPr>
          <p:nvPr>
            <p:ph type="sldNum" sz="quarter" idx="12"/>
          </p:nvPr>
        </p:nvSpPr>
        <p:spPr/>
        <p:txBody>
          <a:bodyPr/>
          <a:lstStyle/>
          <a:p>
            <a:fld id="{132FADFE-3B8F-471C-ABF0-DBC7717ECBBC}" type="slidenum">
              <a:rPr lang="es-ES" smtClean="0"/>
              <a:t>19</a:t>
            </a:fld>
            <a:endParaRPr lang="es-ES"/>
          </a:p>
        </p:txBody>
      </p:sp>
      <p:sp>
        <p:nvSpPr>
          <p:cNvPr id="10" name="Marcador de pie de página 2">
            <a:extLst>
              <a:ext uri="{FF2B5EF4-FFF2-40B4-BE49-F238E27FC236}">
                <a16:creationId xmlns:a16="http://schemas.microsoft.com/office/drawing/2014/main" id="{7A19AE35-3A30-4DD6-9AE4-1D0A4F236FB0}"/>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9" name="2 Subtítulo">
            <a:extLst>
              <a:ext uri="{FF2B5EF4-FFF2-40B4-BE49-F238E27FC236}">
                <a16:creationId xmlns:a16="http://schemas.microsoft.com/office/drawing/2014/main" id="{73AC3CEF-804C-4275-9B5B-44D4105AA5A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4. Preposicionamiento</a:t>
            </a:r>
            <a:endParaRPr lang="en-US" sz="2400" dirty="0">
              <a:latin typeface="Cambria" panose="02040503050406030204" pitchFamily="18" charset="0"/>
            </a:endParaRPr>
          </a:p>
        </p:txBody>
      </p:sp>
      <p:sp>
        <p:nvSpPr>
          <p:cNvPr id="3" name="CuadroTexto 2">
            <a:extLst>
              <a:ext uri="{FF2B5EF4-FFF2-40B4-BE49-F238E27FC236}">
                <a16:creationId xmlns:a16="http://schemas.microsoft.com/office/drawing/2014/main" id="{B6C8548C-D0A7-413A-942C-DAE0B30A388F}"/>
              </a:ext>
            </a:extLst>
          </p:cNvPr>
          <p:cNvSpPr txBox="1"/>
          <p:nvPr/>
        </p:nvSpPr>
        <p:spPr>
          <a:xfrm>
            <a:off x="4139952" y="2204864"/>
            <a:ext cx="2232248" cy="707886"/>
          </a:xfrm>
          <a:prstGeom prst="rect">
            <a:avLst/>
          </a:prstGeom>
          <a:noFill/>
        </p:spPr>
        <p:txBody>
          <a:bodyPr wrap="square" rtlCol="0">
            <a:spAutoFit/>
          </a:bodyPr>
          <a:lstStyle/>
          <a:p>
            <a:pPr algn="ctr"/>
            <a:r>
              <a:rPr lang="es-ES" sz="2000" b="1" dirty="0"/>
              <a:t>Parada en posición inicial</a:t>
            </a:r>
          </a:p>
        </p:txBody>
      </p:sp>
      <p:cxnSp>
        <p:nvCxnSpPr>
          <p:cNvPr id="5" name="Conector recto de flecha 4">
            <a:extLst>
              <a:ext uri="{FF2B5EF4-FFF2-40B4-BE49-F238E27FC236}">
                <a16:creationId xmlns:a16="http://schemas.microsoft.com/office/drawing/2014/main" id="{606A77DA-0C18-44A5-B08A-8619B2D259E4}"/>
              </a:ext>
            </a:extLst>
          </p:cNvPr>
          <p:cNvCxnSpPr>
            <a:cxnSpLocks/>
            <a:stCxn id="3" idx="1"/>
          </p:cNvCxnSpPr>
          <p:nvPr/>
        </p:nvCxnSpPr>
        <p:spPr>
          <a:xfrm flipH="1">
            <a:off x="2483768" y="2558807"/>
            <a:ext cx="1656184" cy="798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5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836713"/>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2 Subtítulo">
            <a:extLst>
              <a:ext uri="{FF2B5EF4-FFF2-40B4-BE49-F238E27FC236}">
                <a16:creationId xmlns:a16="http://schemas.microsoft.com/office/drawing/2014/main" id="{4F928C6F-2164-493A-A598-78C0CAA1F32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6474A7D2-8493-48C8-817B-71D2DD5A5D2F}"/>
              </a:ext>
            </a:extLst>
          </p:cNvPr>
          <p:cNvSpPr>
            <a:spLocks noGrp="1"/>
          </p:cNvSpPr>
          <p:nvPr>
            <p:ph type="sldNum" sz="quarter" idx="12"/>
          </p:nvPr>
        </p:nvSpPr>
        <p:spPr/>
        <p:txBody>
          <a:bodyPr/>
          <a:lstStyle/>
          <a:p>
            <a:fld id="{132FADFE-3B8F-471C-ABF0-DBC7717ECBBC}" type="slidenum">
              <a:rPr lang="es-ES" smtClean="0"/>
              <a:t>2</a:t>
            </a:fld>
            <a:endParaRPr lang="es-ES" dirty="0"/>
          </a:p>
        </p:txBody>
      </p:sp>
      <p:sp>
        <p:nvSpPr>
          <p:cNvPr id="22" name="Marcador de pie de página 2">
            <a:extLst>
              <a:ext uri="{FF2B5EF4-FFF2-40B4-BE49-F238E27FC236}">
                <a16:creationId xmlns:a16="http://schemas.microsoft.com/office/drawing/2014/main" id="{DB651793-C4A2-4113-8D3F-CBB644B7AF39}"/>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26282301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4437112"/>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3845F255-FF58-4C89-B9E1-1FF34C4ED4CD}"/>
              </a:ext>
            </a:extLst>
          </p:cNvPr>
          <p:cNvSpPr>
            <a:spLocks noGrp="1"/>
          </p:cNvSpPr>
          <p:nvPr>
            <p:ph type="sldNum" sz="quarter" idx="12"/>
          </p:nvPr>
        </p:nvSpPr>
        <p:spPr/>
        <p:txBody>
          <a:bodyPr/>
          <a:lstStyle/>
          <a:p>
            <a:fld id="{132FADFE-3B8F-471C-ABF0-DBC7717ECBBC}" type="slidenum">
              <a:rPr lang="es-ES" smtClean="0"/>
              <a:t>20</a:t>
            </a:fld>
            <a:endParaRPr lang="es-ES"/>
          </a:p>
        </p:txBody>
      </p:sp>
      <p:sp>
        <p:nvSpPr>
          <p:cNvPr id="21" name="Marcador de pie de página 2">
            <a:extLst>
              <a:ext uri="{FF2B5EF4-FFF2-40B4-BE49-F238E27FC236}">
                <a16:creationId xmlns:a16="http://schemas.microsoft.com/office/drawing/2014/main" id="{2496D152-17D6-49EF-ACB5-9D1BF180345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8679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899592" y="126876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internas y externas</a:t>
            </a:r>
            <a:endParaRPr lang="en-US" sz="2400" dirty="0">
              <a:latin typeface="Cambria" panose="02040503050406030204" pitchFamily="18" charset="0"/>
            </a:endParaRPr>
          </a:p>
        </p:txBody>
      </p:sp>
      <p:sp>
        <p:nvSpPr>
          <p:cNvPr id="10" name="1 Título"/>
          <p:cNvSpPr txBox="1">
            <a:spLocks/>
          </p:cNvSpPr>
          <p:nvPr/>
        </p:nvSpPr>
        <p:spPr>
          <a:xfrm>
            <a:off x="899592" y="3645025"/>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sin acción (espera)</a:t>
            </a:r>
            <a:endParaRPr lang="en-US" sz="2400" dirty="0">
              <a:latin typeface="Cambria" panose="02040503050406030204" pitchFamily="18" charset="0"/>
            </a:endParaRPr>
          </a:p>
        </p:txBody>
      </p:sp>
      <p:pic>
        <p:nvPicPr>
          <p:cNvPr id="6" name="Imagen 5">
            <a:extLst>
              <a:ext uri="{FF2B5EF4-FFF2-40B4-BE49-F238E27FC236}">
                <a16:creationId xmlns:a16="http://schemas.microsoft.com/office/drawing/2014/main" id="{3D0792BB-032B-45BC-8513-530DDB1D774B}"/>
              </a:ext>
            </a:extLst>
          </p:cNvPr>
          <p:cNvPicPr>
            <a:picLocks noChangeAspect="1"/>
          </p:cNvPicPr>
          <p:nvPr/>
        </p:nvPicPr>
        <p:blipFill>
          <a:blip r:embed="rId3"/>
          <a:stretch>
            <a:fillRect/>
          </a:stretch>
        </p:blipFill>
        <p:spPr>
          <a:xfrm>
            <a:off x="5591816" y="2204864"/>
            <a:ext cx="2724600" cy="694911"/>
          </a:xfrm>
          <a:prstGeom prst="rect">
            <a:avLst/>
          </a:prstGeom>
        </p:spPr>
      </p:pic>
      <p:pic>
        <p:nvPicPr>
          <p:cNvPr id="7" name="Imagen 6">
            <a:extLst>
              <a:ext uri="{FF2B5EF4-FFF2-40B4-BE49-F238E27FC236}">
                <a16:creationId xmlns:a16="http://schemas.microsoft.com/office/drawing/2014/main" id="{18BCAB8D-797C-4990-8181-9BF1339B8981}"/>
              </a:ext>
            </a:extLst>
          </p:cNvPr>
          <p:cNvPicPr>
            <a:picLocks noChangeAspect="1"/>
          </p:cNvPicPr>
          <p:nvPr/>
        </p:nvPicPr>
        <p:blipFill rotWithShape="1">
          <a:blip r:embed="rId4"/>
          <a:srcRect b="12182"/>
          <a:stretch/>
        </p:blipFill>
        <p:spPr>
          <a:xfrm>
            <a:off x="4860032" y="4142185"/>
            <a:ext cx="1681355" cy="1735087"/>
          </a:xfrm>
          <a:prstGeom prst="rect">
            <a:avLst/>
          </a:prstGeom>
        </p:spPr>
      </p:pic>
      <p:pic>
        <p:nvPicPr>
          <p:cNvPr id="2" name="Imagen 1">
            <a:extLst>
              <a:ext uri="{FF2B5EF4-FFF2-40B4-BE49-F238E27FC236}">
                <a16:creationId xmlns:a16="http://schemas.microsoft.com/office/drawing/2014/main" id="{76CC6566-B2C2-4F97-8443-4463BE113624}"/>
              </a:ext>
            </a:extLst>
          </p:cNvPr>
          <p:cNvPicPr>
            <a:picLocks noChangeAspect="1"/>
          </p:cNvPicPr>
          <p:nvPr/>
        </p:nvPicPr>
        <p:blipFill>
          <a:blip r:embed="rId5"/>
          <a:stretch>
            <a:fillRect/>
          </a:stretch>
        </p:blipFill>
        <p:spPr>
          <a:xfrm>
            <a:off x="501043" y="1988840"/>
            <a:ext cx="4104456" cy="1026114"/>
          </a:xfrm>
          <a:prstGeom prst="rect">
            <a:avLst/>
          </a:prstGeom>
        </p:spPr>
      </p:pic>
      <p:sp>
        <p:nvSpPr>
          <p:cNvPr id="3" name="Marcador de número de diapositiva 2">
            <a:extLst>
              <a:ext uri="{FF2B5EF4-FFF2-40B4-BE49-F238E27FC236}">
                <a16:creationId xmlns:a16="http://schemas.microsoft.com/office/drawing/2014/main" id="{470DD2B9-9987-4CA8-9B89-D34EF0583D09}"/>
              </a:ext>
            </a:extLst>
          </p:cNvPr>
          <p:cNvSpPr>
            <a:spLocks noGrp="1"/>
          </p:cNvSpPr>
          <p:nvPr>
            <p:ph type="sldNum" sz="quarter" idx="12"/>
          </p:nvPr>
        </p:nvSpPr>
        <p:spPr/>
        <p:txBody>
          <a:bodyPr/>
          <a:lstStyle/>
          <a:p>
            <a:fld id="{132FADFE-3B8F-471C-ABF0-DBC7717ECBBC}" type="slidenum">
              <a:rPr lang="es-ES" smtClean="0"/>
              <a:t>21</a:t>
            </a:fld>
            <a:endParaRPr lang="es-ES"/>
          </a:p>
        </p:txBody>
      </p:sp>
      <p:sp>
        <p:nvSpPr>
          <p:cNvPr id="16" name="Marcador de pie de página 2">
            <a:extLst>
              <a:ext uri="{FF2B5EF4-FFF2-40B4-BE49-F238E27FC236}">
                <a16:creationId xmlns:a16="http://schemas.microsoft.com/office/drawing/2014/main" id="{098E7444-D589-40E2-B96E-34452AF77B8D}"/>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5" name="1 Título">
            <a:extLst>
              <a:ext uri="{FF2B5EF4-FFF2-40B4-BE49-F238E27FC236}">
                <a16:creationId xmlns:a16="http://schemas.microsoft.com/office/drawing/2014/main" id="{8EFBF997-884B-4F9F-99DE-20370DC4370E}"/>
              </a:ext>
            </a:extLst>
          </p:cNvPr>
          <p:cNvSpPr txBox="1">
            <a:spLocks/>
          </p:cNvSpPr>
          <p:nvPr/>
        </p:nvSpPr>
        <p:spPr>
          <a:xfrm>
            <a:off x="1005099" y="2856381"/>
            <a:ext cx="3096344" cy="4286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Interna -&gt; Acción en flanco de subida</a:t>
            </a:r>
            <a:endParaRPr lang="en-US" sz="2000" dirty="0">
              <a:latin typeface="Cambria" panose="02040503050406030204" pitchFamily="18" charset="0"/>
            </a:endParaRPr>
          </a:p>
        </p:txBody>
      </p:sp>
      <p:sp>
        <p:nvSpPr>
          <p:cNvPr id="17" name="1 Título">
            <a:extLst>
              <a:ext uri="{FF2B5EF4-FFF2-40B4-BE49-F238E27FC236}">
                <a16:creationId xmlns:a16="http://schemas.microsoft.com/office/drawing/2014/main" id="{1D2F070A-1A78-4C89-A0D6-B70235C695AD}"/>
              </a:ext>
            </a:extLst>
          </p:cNvPr>
          <p:cNvSpPr txBox="1">
            <a:spLocks/>
          </p:cNvSpPr>
          <p:nvPr/>
        </p:nvSpPr>
        <p:spPr>
          <a:xfrm>
            <a:off x="5929255" y="2856381"/>
            <a:ext cx="2049723" cy="428603"/>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Externa -&gt; Acción continua</a:t>
            </a:r>
            <a:endParaRPr lang="en-US" sz="2000" dirty="0">
              <a:latin typeface="Cambria" panose="02040503050406030204" pitchFamily="18" charset="0"/>
            </a:endParaRPr>
          </a:p>
        </p:txBody>
      </p:sp>
      <p:sp>
        <p:nvSpPr>
          <p:cNvPr id="18" name="2 Subtítulo">
            <a:extLst>
              <a:ext uri="{FF2B5EF4-FFF2-40B4-BE49-F238E27FC236}">
                <a16:creationId xmlns:a16="http://schemas.microsoft.com/office/drawing/2014/main" id="{87C148BC-7556-491A-A79D-D46D3D82DB9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75726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468095" y="3356993"/>
            <a:ext cx="7128792" cy="43954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condicionadas</a:t>
            </a:r>
            <a:endParaRPr lang="en-US" sz="2400" dirty="0">
              <a:latin typeface="Cambria" panose="02040503050406030204" pitchFamily="18" charset="0"/>
            </a:endParaRPr>
          </a:p>
        </p:txBody>
      </p:sp>
      <p:sp>
        <p:nvSpPr>
          <p:cNvPr id="10" name="1 Título">
            <a:extLst>
              <a:ext uri="{FF2B5EF4-FFF2-40B4-BE49-F238E27FC236}">
                <a16:creationId xmlns:a16="http://schemas.microsoft.com/office/drawing/2014/main" id="{1B48D3DC-921D-4BA8-9045-F3558C0ABA8E}"/>
              </a:ext>
            </a:extLst>
          </p:cNvPr>
          <p:cNvSpPr txBox="1">
            <a:spLocks/>
          </p:cNvSpPr>
          <p:nvPr/>
        </p:nvSpPr>
        <p:spPr>
          <a:xfrm>
            <a:off x="467544" y="119675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con varias acciones</a:t>
            </a:r>
            <a:endParaRPr lang="en-US" sz="2400" dirty="0">
              <a:latin typeface="Cambria" panose="02040503050406030204" pitchFamily="18" charset="0"/>
            </a:endParaRPr>
          </a:p>
        </p:txBody>
      </p:sp>
      <p:pic>
        <p:nvPicPr>
          <p:cNvPr id="5" name="Imagen 4">
            <a:extLst>
              <a:ext uri="{FF2B5EF4-FFF2-40B4-BE49-F238E27FC236}">
                <a16:creationId xmlns:a16="http://schemas.microsoft.com/office/drawing/2014/main" id="{C82DDE21-4C68-4EFE-A447-1FA4E81A3C1F}"/>
              </a:ext>
            </a:extLst>
          </p:cNvPr>
          <p:cNvPicPr>
            <a:picLocks noChangeAspect="1"/>
          </p:cNvPicPr>
          <p:nvPr/>
        </p:nvPicPr>
        <p:blipFill>
          <a:blip r:embed="rId3"/>
          <a:stretch>
            <a:fillRect/>
          </a:stretch>
        </p:blipFill>
        <p:spPr>
          <a:xfrm>
            <a:off x="755576" y="1934502"/>
            <a:ext cx="4464496" cy="918434"/>
          </a:xfrm>
          <a:prstGeom prst="rect">
            <a:avLst/>
          </a:prstGeom>
        </p:spPr>
      </p:pic>
      <p:pic>
        <p:nvPicPr>
          <p:cNvPr id="6" name="Imagen 5">
            <a:extLst>
              <a:ext uri="{FF2B5EF4-FFF2-40B4-BE49-F238E27FC236}">
                <a16:creationId xmlns:a16="http://schemas.microsoft.com/office/drawing/2014/main" id="{C2E80F53-99AF-42CE-AD30-7A596643A604}"/>
              </a:ext>
            </a:extLst>
          </p:cNvPr>
          <p:cNvPicPr>
            <a:picLocks noChangeAspect="1"/>
          </p:cNvPicPr>
          <p:nvPr/>
        </p:nvPicPr>
        <p:blipFill>
          <a:blip r:embed="rId4"/>
          <a:stretch>
            <a:fillRect/>
          </a:stretch>
        </p:blipFill>
        <p:spPr>
          <a:xfrm>
            <a:off x="1115616" y="3761989"/>
            <a:ext cx="2800176" cy="1206230"/>
          </a:xfrm>
          <a:prstGeom prst="rect">
            <a:avLst/>
          </a:prstGeom>
        </p:spPr>
      </p:pic>
      <p:sp>
        <p:nvSpPr>
          <p:cNvPr id="2" name="Marcador de número de diapositiva 1">
            <a:extLst>
              <a:ext uri="{FF2B5EF4-FFF2-40B4-BE49-F238E27FC236}">
                <a16:creationId xmlns:a16="http://schemas.microsoft.com/office/drawing/2014/main" id="{9773ED4D-DC01-48CF-A01A-A72C3BAA59D3}"/>
              </a:ext>
            </a:extLst>
          </p:cNvPr>
          <p:cNvSpPr>
            <a:spLocks noGrp="1"/>
          </p:cNvSpPr>
          <p:nvPr>
            <p:ph type="sldNum" sz="quarter" idx="12"/>
          </p:nvPr>
        </p:nvSpPr>
        <p:spPr/>
        <p:txBody>
          <a:bodyPr/>
          <a:lstStyle/>
          <a:p>
            <a:fld id="{132FADFE-3B8F-471C-ABF0-DBC7717ECBBC}" type="slidenum">
              <a:rPr lang="es-ES" smtClean="0"/>
              <a:t>22</a:t>
            </a:fld>
            <a:endParaRPr lang="es-ES"/>
          </a:p>
        </p:txBody>
      </p:sp>
      <p:sp>
        <p:nvSpPr>
          <p:cNvPr id="16" name="Marcador de pie de página 2">
            <a:extLst>
              <a:ext uri="{FF2B5EF4-FFF2-40B4-BE49-F238E27FC236}">
                <a16:creationId xmlns:a16="http://schemas.microsoft.com/office/drawing/2014/main" id="{1A21DB67-0452-485E-B506-6650A15B71B0}"/>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5" name="1 Título">
            <a:extLst>
              <a:ext uri="{FF2B5EF4-FFF2-40B4-BE49-F238E27FC236}">
                <a16:creationId xmlns:a16="http://schemas.microsoft.com/office/drawing/2014/main" id="{26710A8D-A325-437C-B1A6-86BE183AB72B}"/>
              </a:ext>
            </a:extLst>
          </p:cNvPr>
          <p:cNvSpPr txBox="1">
            <a:spLocks/>
          </p:cNvSpPr>
          <p:nvPr/>
        </p:nvSpPr>
        <p:spPr>
          <a:xfrm>
            <a:off x="787428" y="4811714"/>
            <a:ext cx="345836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continua condicionada</a:t>
            </a:r>
            <a:endParaRPr lang="en-US" sz="2000" dirty="0">
              <a:latin typeface="Cambria" panose="02040503050406030204" pitchFamily="18" charset="0"/>
            </a:endParaRPr>
          </a:p>
        </p:txBody>
      </p:sp>
      <p:pic>
        <p:nvPicPr>
          <p:cNvPr id="8" name="Imagen 7">
            <a:extLst>
              <a:ext uri="{FF2B5EF4-FFF2-40B4-BE49-F238E27FC236}">
                <a16:creationId xmlns:a16="http://schemas.microsoft.com/office/drawing/2014/main" id="{BCAA9CCC-BD88-4A83-86CD-A5AA1CB68E1A}"/>
              </a:ext>
            </a:extLst>
          </p:cNvPr>
          <p:cNvPicPr>
            <a:picLocks noChangeAspect="1"/>
          </p:cNvPicPr>
          <p:nvPr/>
        </p:nvPicPr>
        <p:blipFill>
          <a:blip r:embed="rId5"/>
          <a:stretch>
            <a:fillRect/>
          </a:stretch>
        </p:blipFill>
        <p:spPr>
          <a:xfrm>
            <a:off x="4861278" y="3284984"/>
            <a:ext cx="3297382" cy="1648691"/>
          </a:xfrm>
          <a:prstGeom prst="rect">
            <a:avLst/>
          </a:prstGeom>
        </p:spPr>
      </p:pic>
      <p:sp>
        <p:nvSpPr>
          <p:cNvPr id="17" name="1 Título">
            <a:extLst>
              <a:ext uri="{FF2B5EF4-FFF2-40B4-BE49-F238E27FC236}">
                <a16:creationId xmlns:a16="http://schemas.microsoft.com/office/drawing/2014/main" id="{AEA07934-E3C8-4472-83B4-1A7198BFBC8F}"/>
              </a:ext>
            </a:extLst>
          </p:cNvPr>
          <p:cNvSpPr txBox="1">
            <a:spLocks/>
          </p:cNvSpPr>
          <p:nvPr/>
        </p:nvSpPr>
        <p:spPr>
          <a:xfrm>
            <a:off x="4824018" y="4869160"/>
            <a:ext cx="3458364" cy="648071"/>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en flanco de subida condicionada</a:t>
            </a:r>
            <a:endParaRPr lang="en-US" sz="2000" dirty="0">
              <a:latin typeface="Cambria" panose="02040503050406030204" pitchFamily="18" charset="0"/>
            </a:endParaRPr>
          </a:p>
        </p:txBody>
      </p:sp>
      <p:sp>
        <p:nvSpPr>
          <p:cNvPr id="19" name="2 Subtítulo">
            <a:extLst>
              <a:ext uri="{FF2B5EF4-FFF2-40B4-BE49-F238E27FC236}">
                <a16:creationId xmlns:a16="http://schemas.microsoft.com/office/drawing/2014/main" id="{48B7E7FB-E439-4EC5-8115-3331D16B7A2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413826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5085184"/>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4DFD9C8A-F250-4A69-BA58-14A6FA181555}"/>
              </a:ext>
            </a:extLst>
          </p:cNvPr>
          <p:cNvSpPr>
            <a:spLocks noGrp="1"/>
          </p:cNvSpPr>
          <p:nvPr>
            <p:ph type="sldNum" sz="quarter" idx="12"/>
          </p:nvPr>
        </p:nvSpPr>
        <p:spPr/>
        <p:txBody>
          <a:bodyPr/>
          <a:lstStyle/>
          <a:p>
            <a:fld id="{132FADFE-3B8F-471C-ABF0-DBC7717ECBBC}" type="slidenum">
              <a:rPr lang="es-ES" smtClean="0"/>
              <a:t>23</a:t>
            </a:fld>
            <a:endParaRPr lang="es-ES"/>
          </a:p>
        </p:txBody>
      </p:sp>
      <p:sp>
        <p:nvSpPr>
          <p:cNvPr id="21" name="Marcador de pie de página 2">
            <a:extLst>
              <a:ext uri="{FF2B5EF4-FFF2-40B4-BE49-F238E27FC236}">
                <a16:creationId xmlns:a16="http://schemas.microsoft.com/office/drawing/2014/main" id="{C3BA90BC-0654-405F-B788-9B84416A73E3}"/>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1237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1: GRAFCET funcional o nivel humano</a:t>
            </a:r>
            <a:endParaRPr lang="en-US" sz="2400" dirty="0">
              <a:solidFill>
                <a:srgbClr val="FF0000"/>
              </a:solidFill>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B69C1981-227F-4CE0-A463-B804C4BD73E9}"/>
              </a:ext>
            </a:extLst>
          </p:cNvPr>
          <p:cNvSpPr>
            <a:spLocks noGrp="1"/>
          </p:cNvSpPr>
          <p:nvPr>
            <p:ph type="sldNum" sz="quarter" idx="12"/>
          </p:nvPr>
        </p:nvSpPr>
        <p:spPr/>
        <p:txBody>
          <a:bodyPr/>
          <a:lstStyle/>
          <a:p>
            <a:fld id="{132FADFE-3B8F-471C-ABF0-DBC7717ECBBC}" type="slidenum">
              <a:rPr lang="es-ES" smtClean="0"/>
              <a:t>24</a:t>
            </a:fld>
            <a:endParaRPr lang="es-ES"/>
          </a:p>
        </p:txBody>
      </p:sp>
      <p:sp>
        <p:nvSpPr>
          <p:cNvPr id="19" name="Marcador de pie de página 2">
            <a:extLst>
              <a:ext uri="{FF2B5EF4-FFF2-40B4-BE49-F238E27FC236}">
                <a16:creationId xmlns:a16="http://schemas.microsoft.com/office/drawing/2014/main" id="{BB2B897B-93DC-4B30-B73A-80B7440A7B1B}"/>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E6E8BD45-F10C-4920-8744-A17A58F1957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321185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C83F2987-1E64-4899-BA19-DB1BD52C91D5}"/>
              </a:ext>
            </a:extLst>
          </p:cNvPr>
          <p:cNvSpPr>
            <a:spLocks noGrp="1"/>
          </p:cNvSpPr>
          <p:nvPr>
            <p:ph type="sldNum" sz="quarter" idx="12"/>
          </p:nvPr>
        </p:nvSpPr>
        <p:spPr/>
        <p:txBody>
          <a:bodyPr/>
          <a:lstStyle/>
          <a:p>
            <a:fld id="{132FADFE-3B8F-471C-ABF0-DBC7717ECBBC}" type="slidenum">
              <a:rPr lang="es-ES" smtClean="0"/>
              <a:t>25</a:t>
            </a:fld>
            <a:endParaRPr lang="es-ES"/>
          </a:p>
        </p:txBody>
      </p:sp>
      <p:sp>
        <p:nvSpPr>
          <p:cNvPr id="19" name="Marcador de pie de página 2">
            <a:extLst>
              <a:ext uri="{FF2B5EF4-FFF2-40B4-BE49-F238E27FC236}">
                <a16:creationId xmlns:a16="http://schemas.microsoft.com/office/drawing/2014/main" id="{F1C603D4-4269-4CDB-8CF0-1209378D91F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0C0F34AC-9ACA-4048-9F27-DC01637E3B6D}"/>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23776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2"/>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0" name="1 Título"/>
          <p:cNvSpPr txBox="1">
            <a:spLocks/>
          </p:cNvSpPr>
          <p:nvPr/>
        </p:nvSpPr>
        <p:spPr>
          <a:xfrm>
            <a:off x="899592" y="112474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graphicFrame>
        <p:nvGraphicFramePr>
          <p:cNvPr id="3" name="Tabla 2">
            <a:extLst>
              <a:ext uri="{FF2B5EF4-FFF2-40B4-BE49-F238E27FC236}">
                <a16:creationId xmlns:a16="http://schemas.microsoft.com/office/drawing/2014/main" id="{4E758554-7B5F-4B3F-A26F-9E6C40D3769D}"/>
              </a:ext>
            </a:extLst>
          </p:cNvPr>
          <p:cNvGraphicFramePr>
            <a:graphicFrameLocks noGrp="1"/>
          </p:cNvGraphicFramePr>
          <p:nvPr>
            <p:extLst>
              <p:ext uri="{D42A27DB-BD31-4B8C-83A1-F6EECF244321}">
                <p14:modId xmlns:p14="http://schemas.microsoft.com/office/powerpoint/2010/main" val="1583323742"/>
              </p:ext>
            </p:extLst>
          </p:nvPr>
        </p:nvGraphicFramePr>
        <p:xfrm>
          <a:off x="1763688" y="1772815"/>
          <a:ext cx="4550618" cy="1714797"/>
        </p:xfrm>
        <a:graphic>
          <a:graphicData uri="http://schemas.openxmlformats.org/drawingml/2006/table">
            <a:tbl>
              <a:tblPr firstRow="1" bandRow="1">
                <a:tableStyleId>{69CF1AB2-1976-4502-BF36-3FF5EA218861}</a:tableStyleId>
              </a:tblPr>
              <a:tblGrid>
                <a:gridCol w="1433512">
                  <a:extLst>
                    <a:ext uri="{9D8B030D-6E8A-4147-A177-3AD203B41FA5}">
                      <a16:colId xmlns:a16="http://schemas.microsoft.com/office/drawing/2014/main" val="1327377976"/>
                    </a:ext>
                  </a:extLst>
                </a:gridCol>
                <a:gridCol w="777902">
                  <a:extLst>
                    <a:ext uri="{9D8B030D-6E8A-4147-A177-3AD203B41FA5}">
                      <a16:colId xmlns:a16="http://schemas.microsoft.com/office/drawing/2014/main" val="2018415691"/>
                    </a:ext>
                  </a:extLst>
                </a:gridCol>
                <a:gridCol w="1224998">
                  <a:extLst>
                    <a:ext uri="{9D8B030D-6E8A-4147-A177-3AD203B41FA5}">
                      <a16:colId xmlns:a16="http://schemas.microsoft.com/office/drawing/2014/main" val="1836740067"/>
                    </a:ext>
                  </a:extLst>
                </a:gridCol>
                <a:gridCol w="1114206">
                  <a:extLst>
                    <a:ext uri="{9D8B030D-6E8A-4147-A177-3AD203B41FA5}">
                      <a16:colId xmlns:a16="http://schemas.microsoft.com/office/drawing/2014/main" val="1111898039"/>
                    </a:ext>
                  </a:extLst>
                </a:gridCol>
              </a:tblGrid>
              <a:tr h="190533">
                <a:tc gridSpan="2">
                  <a:txBody>
                    <a:bodyPr/>
                    <a:lstStyle/>
                    <a:p>
                      <a:pPr>
                        <a:lnSpc>
                          <a:spcPct val="107000"/>
                        </a:lnSpc>
                        <a:spcAft>
                          <a:spcPts val="0"/>
                        </a:spcAft>
                      </a:pPr>
                      <a:r>
                        <a:rPr lang="es-ES" sz="1100">
                          <a:effectLst/>
                        </a:rPr>
                        <a:t>ENTRADAS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gridSpan="2">
                  <a:txBody>
                    <a:bodyPr/>
                    <a:lstStyle/>
                    <a:p>
                      <a:pPr>
                        <a:lnSpc>
                          <a:spcPct val="107000"/>
                        </a:lnSpc>
                        <a:spcAft>
                          <a:spcPts val="0"/>
                        </a:spcAft>
                      </a:pPr>
                      <a:r>
                        <a:rPr lang="es-ES" sz="1100">
                          <a:effectLst/>
                        </a:rPr>
                        <a:t>SALIDAS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1840257084"/>
                  </a:ext>
                </a:extLst>
              </a:tr>
              <a:tr h="190533">
                <a:tc>
                  <a:txBody>
                    <a:bodyPr/>
                    <a:lstStyle/>
                    <a:p>
                      <a:pPr>
                        <a:lnSpc>
                          <a:spcPct val="107000"/>
                        </a:lnSpc>
                        <a:spcAft>
                          <a:spcPts val="0"/>
                        </a:spcAft>
                      </a:pPr>
                      <a:r>
                        <a:rPr lang="es-ES" sz="1100" b="1" dirty="0">
                          <a:effectLst/>
                        </a:rPr>
                        <a:t>DEFINICION </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SENSOR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DEFINICION</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ACTUADOR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70513"/>
                  </a:ext>
                </a:extLst>
              </a:tr>
              <a:tr h="190533">
                <a:tc>
                  <a:txBody>
                    <a:bodyPr/>
                    <a:lstStyle/>
                    <a:p>
                      <a:pPr>
                        <a:lnSpc>
                          <a:spcPct val="107000"/>
                        </a:lnSpc>
                        <a:spcAft>
                          <a:spcPts val="0"/>
                        </a:spcAft>
                      </a:pPr>
                      <a:r>
                        <a:rPr lang="es-ES" sz="1100" dirty="0">
                          <a:effectLst/>
                        </a:rPr>
                        <a:t>FC 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Alimentador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752318"/>
                  </a:ext>
                </a:extLst>
              </a:tr>
              <a:tr h="190533">
                <a:tc>
                  <a:txBody>
                    <a:bodyPr/>
                    <a:lstStyle/>
                    <a:p>
                      <a:pPr>
                        <a:lnSpc>
                          <a:spcPct val="107000"/>
                        </a:lnSpc>
                        <a:spcAft>
                          <a:spcPts val="0"/>
                        </a:spcAft>
                      </a:pPr>
                      <a:r>
                        <a:rPr lang="es-ES" sz="1100" dirty="0">
                          <a:effectLst/>
                        </a:rPr>
                        <a:t>FC 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Desecho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0326"/>
                  </a:ext>
                </a:extLst>
              </a:tr>
              <a:tr h="190533">
                <a:tc>
                  <a:txBody>
                    <a:bodyPr/>
                    <a:lstStyle/>
                    <a:p>
                      <a:pPr>
                        <a:lnSpc>
                          <a:spcPct val="107000"/>
                        </a:lnSpc>
                        <a:spcAft>
                          <a:spcPts val="0"/>
                        </a:spcAft>
                      </a:pPr>
                      <a:r>
                        <a:rPr lang="es-ES" sz="1100" dirty="0">
                          <a:effectLst/>
                        </a:rPr>
                        <a:t>FC 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8459"/>
                  </a:ext>
                </a:extLst>
              </a:tr>
              <a:tr h="190533">
                <a:tc>
                  <a:txBody>
                    <a:bodyPr/>
                    <a:lstStyle/>
                    <a:p>
                      <a:pPr>
                        <a:lnSpc>
                          <a:spcPct val="107000"/>
                        </a:lnSpc>
                        <a:spcAft>
                          <a:spcPts val="0"/>
                        </a:spcAft>
                      </a:pPr>
                      <a:r>
                        <a:rPr lang="es-ES" sz="1100" dirty="0">
                          <a:effectLst/>
                        </a:rPr>
                        <a:t>FC Brazo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4839"/>
                  </a:ext>
                </a:extLst>
              </a:tr>
              <a:tr h="190533">
                <a:tc>
                  <a:txBody>
                    <a:bodyPr/>
                    <a:lstStyle/>
                    <a:p>
                      <a:pPr>
                        <a:lnSpc>
                          <a:spcPct val="107000"/>
                        </a:lnSpc>
                        <a:spcAft>
                          <a:spcPts val="0"/>
                        </a:spcAft>
                      </a:pPr>
                      <a:r>
                        <a:rPr lang="es-ES" sz="1100" dirty="0">
                          <a:effectLst/>
                        </a:rPr>
                        <a:t>FC Alimentador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2217"/>
                  </a:ext>
                </a:extLst>
              </a:tr>
              <a:tr h="190533">
                <a:tc>
                  <a:txBody>
                    <a:bodyPr/>
                    <a:lstStyle/>
                    <a:p>
                      <a:pPr>
                        <a:lnSpc>
                          <a:spcPct val="107000"/>
                        </a:lnSpc>
                        <a:spcAft>
                          <a:spcPts val="0"/>
                        </a:spcAft>
                      </a:pPr>
                      <a:r>
                        <a:rPr lang="es-ES" sz="1100" dirty="0">
                          <a:effectLst/>
                        </a:rPr>
                        <a:t>FC Desecho Fuera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Succión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Q0.5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381517"/>
                  </a:ext>
                </a:extLst>
              </a:tr>
              <a:tr h="190533">
                <a:tc>
                  <a:txBody>
                    <a:bodyPr/>
                    <a:lstStyle/>
                    <a:p>
                      <a:pPr>
                        <a:lnSpc>
                          <a:spcPct val="107000"/>
                        </a:lnSpc>
                        <a:spcAft>
                          <a:spcPts val="0"/>
                        </a:spcAft>
                      </a:pPr>
                      <a:r>
                        <a:rPr lang="es-ES" sz="1100" dirty="0">
                          <a:effectLst/>
                        </a:rPr>
                        <a:t>Botón Marcha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I0.6</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7543"/>
                  </a:ext>
                </a:extLst>
              </a:tr>
            </a:tbl>
          </a:graphicData>
        </a:graphic>
      </p:graphicFrame>
      <p:sp>
        <p:nvSpPr>
          <p:cNvPr id="2" name="Marcador de número de diapositiva 1">
            <a:extLst>
              <a:ext uri="{FF2B5EF4-FFF2-40B4-BE49-F238E27FC236}">
                <a16:creationId xmlns:a16="http://schemas.microsoft.com/office/drawing/2014/main" id="{A59E5A4B-704A-4FD9-8676-098CACB958A7}"/>
              </a:ext>
            </a:extLst>
          </p:cNvPr>
          <p:cNvSpPr>
            <a:spLocks noGrp="1"/>
          </p:cNvSpPr>
          <p:nvPr>
            <p:ph type="sldNum" sz="quarter" idx="12"/>
          </p:nvPr>
        </p:nvSpPr>
        <p:spPr/>
        <p:txBody>
          <a:bodyPr/>
          <a:lstStyle/>
          <a:p>
            <a:fld id="{132FADFE-3B8F-471C-ABF0-DBC7717ECBBC}" type="slidenum">
              <a:rPr lang="es-ES" smtClean="0"/>
              <a:t>26</a:t>
            </a:fld>
            <a:endParaRPr lang="es-ES"/>
          </a:p>
        </p:txBody>
      </p:sp>
      <p:sp>
        <p:nvSpPr>
          <p:cNvPr id="15" name="Marcador de pie de página 2">
            <a:extLst>
              <a:ext uri="{FF2B5EF4-FFF2-40B4-BE49-F238E27FC236}">
                <a16:creationId xmlns:a16="http://schemas.microsoft.com/office/drawing/2014/main" id="{2022A7FA-FE39-46F1-ACEC-7C2F036F8D0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6" name="2 Subtítulo">
            <a:extLst>
              <a:ext uri="{FF2B5EF4-FFF2-40B4-BE49-F238E27FC236}">
                <a16:creationId xmlns:a16="http://schemas.microsoft.com/office/drawing/2014/main" id="{36F840CB-9376-4F0B-A6EF-6CC2772D504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6897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3: Diseño del sistema de control</a:t>
            </a:r>
            <a:endParaRPr lang="en-US" sz="2400" dirty="0">
              <a:solidFill>
                <a:srgbClr val="FF0000"/>
              </a:solidFill>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6958582-0E0C-43AE-9EC2-1979F183A779}"/>
              </a:ext>
            </a:extLst>
          </p:cNvPr>
          <p:cNvSpPr>
            <a:spLocks noGrp="1"/>
          </p:cNvSpPr>
          <p:nvPr>
            <p:ph type="sldNum" sz="quarter" idx="12"/>
          </p:nvPr>
        </p:nvSpPr>
        <p:spPr/>
        <p:txBody>
          <a:bodyPr/>
          <a:lstStyle/>
          <a:p>
            <a:fld id="{132FADFE-3B8F-471C-ABF0-DBC7717ECBBC}" type="slidenum">
              <a:rPr lang="es-ES" smtClean="0"/>
              <a:t>27</a:t>
            </a:fld>
            <a:endParaRPr lang="es-ES"/>
          </a:p>
        </p:txBody>
      </p:sp>
      <p:sp>
        <p:nvSpPr>
          <p:cNvPr id="19" name="Marcador de pie de página 2">
            <a:extLst>
              <a:ext uri="{FF2B5EF4-FFF2-40B4-BE49-F238E27FC236}">
                <a16:creationId xmlns:a16="http://schemas.microsoft.com/office/drawing/2014/main" id="{421AAE73-456B-4E85-BCDA-8F4490CE409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B955B57F-046E-4B82-BE81-03FAE5804245}"/>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233902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4 Subtítulo"/>
          <p:cNvSpPr txBox="1">
            <a:spLocks/>
          </p:cNvSpPr>
          <p:nvPr/>
        </p:nvSpPr>
        <p:spPr>
          <a:xfrm>
            <a:off x="251520" y="2996952"/>
            <a:ext cx="8640960" cy="127099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b="1" dirty="0">
                <a:solidFill>
                  <a:schemeClr val="tx1">
                    <a:lumMod val="75000"/>
                    <a:lumOff val="25000"/>
                  </a:schemeClr>
                </a:solidFill>
                <a:latin typeface="Cambria" panose="02040503050406030204" pitchFamily="18" charset="0"/>
              </a:rPr>
              <a:t>Tema 6</a:t>
            </a:r>
          </a:p>
          <a:p>
            <a:r>
              <a:rPr lang="es-ES_tradnl"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2BE96D44-9FF7-488D-9837-EE4B4FD2B2CE}"/>
              </a:ext>
            </a:extLst>
          </p:cNvPr>
          <p:cNvSpPr>
            <a:spLocks noGrp="1"/>
          </p:cNvSpPr>
          <p:nvPr>
            <p:ph type="sldNum" sz="quarter" idx="12"/>
          </p:nvPr>
        </p:nvSpPr>
        <p:spPr/>
        <p:txBody>
          <a:bodyPr/>
          <a:lstStyle/>
          <a:p>
            <a:fld id="{132FADFE-3B8F-471C-ABF0-DBC7717ECBBC}" type="slidenum">
              <a:rPr lang="es-ES" smtClean="0"/>
              <a:t>28</a:t>
            </a:fld>
            <a:endParaRPr lang="es-ES"/>
          </a:p>
        </p:txBody>
      </p:sp>
      <p:pic>
        <p:nvPicPr>
          <p:cNvPr id="11" name="Imagen 10">
            <a:extLst>
              <a:ext uri="{FF2B5EF4-FFF2-40B4-BE49-F238E27FC236}">
                <a16:creationId xmlns:a16="http://schemas.microsoft.com/office/drawing/2014/main" id="{9D824226-0936-40C0-BE29-315E8CDE05AB}"/>
              </a:ext>
            </a:extLst>
          </p:cNvPr>
          <p:cNvPicPr>
            <a:picLocks noChangeAspect="1"/>
          </p:cNvPicPr>
          <p:nvPr/>
        </p:nvPicPr>
        <p:blipFill>
          <a:blip r:embed="rId2">
            <a:alphaModFix amt="20000"/>
            <a:duotone>
              <a:schemeClr val="accent2">
                <a:shade val="45000"/>
                <a:satMod val="135000"/>
              </a:schemeClr>
              <a:prstClr val="white"/>
            </a:duotone>
          </a:blip>
          <a:stretch>
            <a:fillRect/>
          </a:stretch>
        </p:blipFill>
        <p:spPr>
          <a:xfrm>
            <a:off x="0" y="1384101"/>
            <a:ext cx="9144000" cy="4089797"/>
          </a:xfrm>
          <a:prstGeom prst="rect">
            <a:avLst/>
          </a:prstGeom>
          <a:effectLst/>
        </p:spPr>
      </p:pic>
      <p:sp>
        <p:nvSpPr>
          <p:cNvPr id="12" name="Marcador de pie de página 2">
            <a:extLst>
              <a:ext uri="{FF2B5EF4-FFF2-40B4-BE49-F238E27FC236}">
                <a16:creationId xmlns:a16="http://schemas.microsoft.com/office/drawing/2014/main" id="{217CC042-CA38-4D96-B8C6-10B01C15C3C8}"/>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406649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32" name="Rectángulo 31">
            <a:extLst>
              <a:ext uri="{FF2B5EF4-FFF2-40B4-BE49-F238E27FC236}">
                <a16:creationId xmlns:a16="http://schemas.microsoft.com/office/drawing/2014/main" id="{79A1F48E-9CA3-425E-8CB8-3F0B8F311578}"/>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3" name="Rectángulo 32">
            <a:extLst>
              <a:ext uri="{FF2B5EF4-FFF2-40B4-BE49-F238E27FC236}">
                <a16:creationId xmlns:a16="http://schemas.microsoft.com/office/drawing/2014/main" id="{454E32B0-F3B6-4B25-BCFB-B7523882F1A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B8DA7897-05C3-492C-80BD-04CE8F24F44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5" name="Rectángulo 34">
            <a:extLst>
              <a:ext uri="{FF2B5EF4-FFF2-40B4-BE49-F238E27FC236}">
                <a16:creationId xmlns:a16="http://schemas.microsoft.com/office/drawing/2014/main" id="{0E8C51A3-97A9-49A9-B139-C5C56309C4F2}"/>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6" name="Rectángulo 35">
            <a:extLst>
              <a:ext uri="{FF2B5EF4-FFF2-40B4-BE49-F238E27FC236}">
                <a16:creationId xmlns:a16="http://schemas.microsoft.com/office/drawing/2014/main" id="{ED801C7F-F44E-42DC-8CF1-2ECD5CA108E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7" name="Rectángulo 36">
            <a:extLst>
              <a:ext uri="{FF2B5EF4-FFF2-40B4-BE49-F238E27FC236}">
                <a16:creationId xmlns:a16="http://schemas.microsoft.com/office/drawing/2014/main" id="{48750895-087A-4FB9-881A-BF0A16F63451}"/>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8" name="Rectángulo 37">
            <a:extLst>
              <a:ext uri="{FF2B5EF4-FFF2-40B4-BE49-F238E27FC236}">
                <a16:creationId xmlns:a16="http://schemas.microsoft.com/office/drawing/2014/main" id="{90D23BB8-5A75-4301-9BC2-90504066CAB2}"/>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AEF3647A-D144-4BAE-9D5A-3AADD4FA723F}"/>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Rectángulo 39">
            <a:extLst>
              <a:ext uri="{FF2B5EF4-FFF2-40B4-BE49-F238E27FC236}">
                <a16:creationId xmlns:a16="http://schemas.microsoft.com/office/drawing/2014/main" id="{B0014B18-9806-405F-A51C-2312DABD29FC}"/>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1" name="1 Título">
            <a:extLst>
              <a:ext uri="{FF2B5EF4-FFF2-40B4-BE49-F238E27FC236}">
                <a16:creationId xmlns:a16="http://schemas.microsoft.com/office/drawing/2014/main" id="{DB4A928D-C632-468E-9818-8808A83305BD}"/>
              </a:ext>
            </a:extLst>
          </p:cNvPr>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21" name="2 Subtítulo">
            <a:extLst>
              <a:ext uri="{FF2B5EF4-FFF2-40B4-BE49-F238E27FC236}">
                <a16:creationId xmlns:a16="http://schemas.microsoft.com/office/drawing/2014/main" id="{931FE043-A1FA-4494-893D-E5EC1F1775B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1ECDC50D-C4CA-4847-A1C1-9979B528BFDF}"/>
              </a:ext>
            </a:extLst>
          </p:cNvPr>
          <p:cNvSpPr>
            <a:spLocks noGrp="1"/>
          </p:cNvSpPr>
          <p:nvPr>
            <p:ph type="sldNum" sz="quarter" idx="12"/>
          </p:nvPr>
        </p:nvSpPr>
        <p:spPr/>
        <p:txBody>
          <a:bodyPr/>
          <a:lstStyle/>
          <a:p>
            <a:fld id="{132FADFE-3B8F-471C-ABF0-DBC7717ECBBC}" type="slidenum">
              <a:rPr lang="es-ES" smtClean="0"/>
              <a:t>3</a:t>
            </a:fld>
            <a:endParaRPr lang="es-ES" dirty="0"/>
          </a:p>
        </p:txBody>
      </p:sp>
      <p:sp>
        <p:nvSpPr>
          <p:cNvPr id="19" name="Marcador de pie de página 2">
            <a:extLst>
              <a:ext uri="{FF2B5EF4-FFF2-40B4-BE49-F238E27FC236}">
                <a16:creationId xmlns:a16="http://schemas.microsoft.com/office/drawing/2014/main" id="{F1B13687-2D1D-4040-A74B-1C09DE155D8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5725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7" name="Rectángulo 36">
            <a:extLst>
              <a:ext uri="{FF2B5EF4-FFF2-40B4-BE49-F238E27FC236}">
                <a16:creationId xmlns:a16="http://schemas.microsoft.com/office/drawing/2014/main" id="{2785209D-E2E7-431A-8A90-53F73909F1D1}"/>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38" name="Conector recto de flecha 37">
            <a:extLst>
              <a:ext uri="{FF2B5EF4-FFF2-40B4-BE49-F238E27FC236}">
                <a16:creationId xmlns:a16="http://schemas.microsoft.com/office/drawing/2014/main" id="{61FF028B-A634-46AE-A807-BE9BA7C55B35}"/>
              </a:ext>
            </a:extLst>
          </p:cNvPr>
          <p:cNvCxnSpPr>
            <a:cxnSpLocks/>
          </p:cNvCxnSpPr>
          <p:nvPr/>
        </p:nvCxnSpPr>
        <p:spPr>
          <a:xfrm>
            <a:off x="4499992" y="3068960"/>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6AD3F20-C5C0-4BFF-B799-0FE88A0E9A56}"/>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23" name="Rectángulo 22">
            <a:extLst>
              <a:ext uri="{FF2B5EF4-FFF2-40B4-BE49-F238E27FC236}">
                <a16:creationId xmlns:a16="http://schemas.microsoft.com/office/drawing/2014/main" id="{D1FE2966-2722-4A49-959D-50B046A2512C}"/>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4" name="Rectángulo 23">
            <a:extLst>
              <a:ext uri="{FF2B5EF4-FFF2-40B4-BE49-F238E27FC236}">
                <a16:creationId xmlns:a16="http://schemas.microsoft.com/office/drawing/2014/main" id="{9CADD1BC-A2BA-4619-9F76-72FA2A8035A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5" name="Rectángulo 24">
            <a:extLst>
              <a:ext uri="{FF2B5EF4-FFF2-40B4-BE49-F238E27FC236}">
                <a16:creationId xmlns:a16="http://schemas.microsoft.com/office/drawing/2014/main" id="{0069A34B-B510-46AD-A5AB-EB3725EA1829}"/>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6" name="Rectángulo 25">
            <a:extLst>
              <a:ext uri="{FF2B5EF4-FFF2-40B4-BE49-F238E27FC236}">
                <a16:creationId xmlns:a16="http://schemas.microsoft.com/office/drawing/2014/main" id="{0C9193EC-4337-4570-9B8F-486E43FCFA0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28" name="Rectángulo 27">
            <a:extLst>
              <a:ext uri="{FF2B5EF4-FFF2-40B4-BE49-F238E27FC236}">
                <a16:creationId xmlns:a16="http://schemas.microsoft.com/office/drawing/2014/main" id="{AA117D6B-1EBF-442E-ADE1-5C7E5F23D386}"/>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29" name="Rectángulo 28">
            <a:extLst>
              <a:ext uri="{FF2B5EF4-FFF2-40B4-BE49-F238E27FC236}">
                <a16:creationId xmlns:a16="http://schemas.microsoft.com/office/drawing/2014/main" id="{4D8AEA31-FAC1-4C82-BE97-2273173C3765}"/>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0" name="Rectángulo 29">
            <a:extLst>
              <a:ext uri="{FF2B5EF4-FFF2-40B4-BE49-F238E27FC236}">
                <a16:creationId xmlns:a16="http://schemas.microsoft.com/office/drawing/2014/main" id="{7FA9DA16-641D-4368-B30B-7236379F8422}"/>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1" name="Rectángulo 30">
            <a:extLst>
              <a:ext uri="{FF2B5EF4-FFF2-40B4-BE49-F238E27FC236}">
                <a16:creationId xmlns:a16="http://schemas.microsoft.com/office/drawing/2014/main" id="{3650F07B-CADB-4F42-B52C-5D4CB27E6274}"/>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41BB7BFF-EDB5-47D4-8B5A-BDDE38225B2E}"/>
              </a:ext>
            </a:extLst>
          </p:cNvPr>
          <p:cNvSpPr>
            <a:spLocks noGrp="1"/>
          </p:cNvSpPr>
          <p:nvPr>
            <p:ph type="sldNum" sz="quarter" idx="12"/>
          </p:nvPr>
        </p:nvSpPr>
        <p:spPr/>
        <p:txBody>
          <a:bodyPr/>
          <a:lstStyle/>
          <a:p>
            <a:fld id="{132FADFE-3B8F-471C-ABF0-DBC7717ECBBC}" type="slidenum">
              <a:rPr lang="es-ES" smtClean="0"/>
              <a:t>4</a:t>
            </a:fld>
            <a:endParaRPr lang="es-ES" dirty="0"/>
          </a:p>
        </p:txBody>
      </p:sp>
      <p:sp>
        <p:nvSpPr>
          <p:cNvPr id="21" name="Marcador de pie de página 2">
            <a:extLst>
              <a:ext uri="{FF2B5EF4-FFF2-40B4-BE49-F238E27FC236}">
                <a16:creationId xmlns:a16="http://schemas.microsoft.com/office/drawing/2014/main" id="{D2B52AE4-5267-48C0-9C0C-0E6BDC23EDAB}"/>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0" name="2 Subtítulo">
            <a:extLst>
              <a:ext uri="{FF2B5EF4-FFF2-40B4-BE49-F238E27FC236}">
                <a16:creationId xmlns:a16="http://schemas.microsoft.com/office/drawing/2014/main" id="{E5EFEF1E-008E-4418-8FBD-213C1EBE2117}"/>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2087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1" name="Rectángulo 30">
            <a:extLst>
              <a:ext uri="{FF2B5EF4-FFF2-40B4-BE49-F238E27FC236}">
                <a16:creationId xmlns:a16="http://schemas.microsoft.com/office/drawing/2014/main" id="{93D67DD0-7E5A-4ECC-A4C7-82D6739D7299}"/>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7" name="Conector recto de flecha 6">
            <a:extLst>
              <a:ext uri="{FF2B5EF4-FFF2-40B4-BE49-F238E27FC236}">
                <a16:creationId xmlns:a16="http://schemas.microsoft.com/office/drawing/2014/main" id="{64C693B4-74D2-45CA-8D40-D65A3A003937}"/>
              </a:ext>
            </a:extLst>
          </p:cNvPr>
          <p:cNvCxnSpPr>
            <a:cxnSpLocks/>
          </p:cNvCxnSpPr>
          <p:nvPr/>
        </p:nvCxnSpPr>
        <p:spPr>
          <a:xfrm>
            <a:off x="4499992" y="3068960"/>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3B235ED-89B1-457C-A37B-3FBB5C9B7CCA}"/>
              </a:ext>
            </a:extLst>
          </p:cNvPr>
          <p:cNvSpPr/>
          <p:nvPr/>
        </p:nvSpPr>
        <p:spPr>
          <a:xfrm>
            <a:off x="3247544" y="3565467"/>
            <a:ext cx="2592288" cy="523220"/>
          </a:xfrm>
          <a:prstGeom prst="rect">
            <a:avLst/>
          </a:prstGeom>
          <a:ln w="28575">
            <a:solidFill>
              <a:srgbClr val="FF0000"/>
            </a:solidFill>
          </a:ln>
        </p:spPr>
        <p:txBody>
          <a:bodyPr wrap="square">
            <a:spAutoFit/>
          </a:bodyPr>
          <a:lstStyle/>
          <a:p>
            <a:pPr algn="ctr"/>
            <a:r>
              <a:rPr lang="es-ES_tradnl" sz="2800" b="1" dirty="0">
                <a:latin typeface="Cambria" panose="02040503050406030204" pitchFamily="18" charset="0"/>
                <a:sym typeface="Wingdings" panose="05000000000000000000" pitchFamily="2" charset="2"/>
              </a:rPr>
              <a:t>GRAFCET</a:t>
            </a:r>
            <a:endParaRPr lang="es-ES" sz="2800" b="1" dirty="0"/>
          </a:p>
        </p:txBody>
      </p:sp>
      <p:cxnSp>
        <p:nvCxnSpPr>
          <p:cNvPr id="21" name="Conector recto de flecha 20">
            <a:extLst>
              <a:ext uri="{FF2B5EF4-FFF2-40B4-BE49-F238E27FC236}">
                <a16:creationId xmlns:a16="http://schemas.microsoft.com/office/drawing/2014/main" id="{359CF15B-ADE2-43B9-A811-4958CEAE583E}"/>
              </a:ext>
            </a:extLst>
          </p:cNvPr>
          <p:cNvCxnSpPr>
            <a:cxnSpLocks/>
          </p:cNvCxnSpPr>
          <p:nvPr/>
        </p:nvCxnSpPr>
        <p:spPr>
          <a:xfrm>
            <a:off x="4471680" y="4285547"/>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03A418A-432F-42A9-9A84-8C5DFC3CC67B}"/>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2" name="Rectángulo 31">
            <a:extLst>
              <a:ext uri="{FF2B5EF4-FFF2-40B4-BE49-F238E27FC236}">
                <a16:creationId xmlns:a16="http://schemas.microsoft.com/office/drawing/2014/main" id="{8AF1F0E3-6346-4E52-B7F2-A60A4793CAF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3" name="Rectángulo 32">
            <a:extLst>
              <a:ext uri="{FF2B5EF4-FFF2-40B4-BE49-F238E27FC236}">
                <a16:creationId xmlns:a16="http://schemas.microsoft.com/office/drawing/2014/main" id="{7A2AA75B-5824-4184-985E-9B2A38F48057}"/>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C9F0DCA9-4502-4904-866B-DAD49306A226}"/>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5" name="Rectángulo 34">
            <a:extLst>
              <a:ext uri="{FF2B5EF4-FFF2-40B4-BE49-F238E27FC236}">
                <a16:creationId xmlns:a16="http://schemas.microsoft.com/office/drawing/2014/main" id="{45B6C9F7-C3CB-494A-91CA-E41439311F66}"/>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6" name="Rectángulo 35">
            <a:extLst>
              <a:ext uri="{FF2B5EF4-FFF2-40B4-BE49-F238E27FC236}">
                <a16:creationId xmlns:a16="http://schemas.microsoft.com/office/drawing/2014/main" id="{ADA1843B-639D-448B-A99C-4BAF3999176A}"/>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7" name="Rectángulo 36">
            <a:extLst>
              <a:ext uri="{FF2B5EF4-FFF2-40B4-BE49-F238E27FC236}">
                <a16:creationId xmlns:a16="http://schemas.microsoft.com/office/drawing/2014/main" id="{FDC5163C-7720-4F19-B62A-4B9771D80EC0}"/>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8" name="Rectángulo 37">
            <a:extLst>
              <a:ext uri="{FF2B5EF4-FFF2-40B4-BE49-F238E27FC236}">
                <a16:creationId xmlns:a16="http://schemas.microsoft.com/office/drawing/2014/main" id="{F62658CC-7C55-4672-9CE9-6024E98949C6}"/>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D7E9F4A7-2EED-4DF5-B70C-F2365CF93C27}"/>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9DE06A71-2109-42F2-B856-F47DDE359694}"/>
              </a:ext>
            </a:extLst>
          </p:cNvPr>
          <p:cNvSpPr>
            <a:spLocks noGrp="1"/>
          </p:cNvSpPr>
          <p:nvPr>
            <p:ph type="sldNum" sz="quarter" idx="12"/>
          </p:nvPr>
        </p:nvSpPr>
        <p:spPr/>
        <p:txBody>
          <a:bodyPr/>
          <a:lstStyle/>
          <a:p>
            <a:fld id="{132FADFE-3B8F-471C-ABF0-DBC7717ECBBC}" type="slidenum">
              <a:rPr lang="es-ES" smtClean="0"/>
              <a:t>5</a:t>
            </a:fld>
            <a:endParaRPr lang="es-ES"/>
          </a:p>
        </p:txBody>
      </p:sp>
      <p:sp>
        <p:nvSpPr>
          <p:cNvPr id="23" name="Marcador de pie de página 2">
            <a:extLst>
              <a:ext uri="{FF2B5EF4-FFF2-40B4-BE49-F238E27FC236}">
                <a16:creationId xmlns:a16="http://schemas.microsoft.com/office/drawing/2014/main" id="{614F9D48-E4B5-4D27-B9A9-601D4AC422C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2" name="2 Subtítulo">
            <a:extLst>
              <a:ext uri="{FF2B5EF4-FFF2-40B4-BE49-F238E27FC236}">
                <a16:creationId xmlns:a16="http://schemas.microsoft.com/office/drawing/2014/main" id="{EFD3192D-93BF-440E-B215-7AB2B398465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17491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8CC2793-BE5D-45BF-BE39-2FEA6A474490}"/>
              </a:ext>
            </a:extLst>
          </p:cNvPr>
          <p:cNvSpPr>
            <a:spLocks noGrp="1"/>
          </p:cNvSpPr>
          <p:nvPr>
            <p:ph type="sldNum" sz="quarter" idx="12"/>
          </p:nvPr>
        </p:nvSpPr>
        <p:spPr/>
        <p:txBody>
          <a:bodyPr/>
          <a:lstStyle/>
          <a:p>
            <a:fld id="{132FADFE-3B8F-471C-ABF0-DBC7717ECBBC}" type="slidenum">
              <a:rPr lang="es-ES" smtClean="0"/>
              <a:t>6</a:t>
            </a:fld>
            <a:endParaRPr lang="es-ES"/>
          </a:p>
        </p:txBody>
      </p:sp>
      <p:sp>
        <p:nvSpPr>
          <p:cNvPr id="18" name="Marcador de pie de página 2">
            <a:extLst>
              <a:ext uri="{FF2B5EF4-FFF2-40B4-BE49-F238E27FC236}">
                <a16:creationId xmlns:a16="http://schemas.microsoft.com/office/drawing/2014/main" id="{5ACBDABB-9F8E-4B9F-90DB-680F2EC92A4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7" name="2 Subtítulo">
            <a:extLst>
              <a:ext uri="{FF2B5EF4-FFF2-40B4-BE49-F238E27FC236}">
                <a16:creationId xmlns:a16="http://schemas.microsoft.com/office/drawing/2014/main" id="{FC123EB9-9562-4417-8B7C-E6D4EA2D6C8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154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9" name="1 Título"/>
          <p:cNvSpPr txBox="1">
            <a:spLocks/>
          </p:cNvSpPr>
          <p:nvPr/>
        </p:nvSpPr>
        <p:spPr>
          <a:xfrm>
            <a:off x="906488" y="119675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pic>
        <p:nvPicPr>
          <p:cNvPr id="3" name="Imagen 2">
            <a:extLst>
              <a:ext uri="{FF2B5EF4-FFF2-40B4-BE49-F238E27FC236}">
                <a16:creationId xmlns:a16="http://schemas.microsoft.com/office/drawing/2014/main" id="{939E871B-979F-400C-BC76-ED1B239ED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637" y="1700808"/>
            <a:ext cx="6665715" cy="3960434"/>
          </a:xfrm>
          <a:prstGeom prst="rect">
            <a:avLst/>
          </a:prstGeom>
        </p:spPr>
      </p:pic>
      <p:sp>
        <p:nvSpPr>
          <p:cNvPr id="2" name="Marcador de número de diapositiva 1">
            <a:extLst>
              <a:ext uri="{FF2B5EF4-FFF2-40B4-BE49-F238E27FC236}">
                <a16:creationId xmlns:a16="http://schemas.microsoft.com/office/drawing/2014/main" id="{3FF19FE6-D512-4DA8-9690-B04D42D7FFFD}"/>
              </a:ext>
            </a:extLst>
          </p:cNvPr>
          <p:cNvSpPr>
            <a:spLocks noGrp="1"/>
          </p:cNvSpPr>
          <p:nvPr>
            <p:ph type="sldNum" sz="quarter" idx="12"/>
          </p:nvPr>
        </p:nvSpPr>
        <p:spPr/>
        <p:txBody>
          <a:bodyPr/>
          <a:lstStyle/>
          <a:p>
            <a:fld id="{132FADFE-3B8F-471C-ABF0-DBC7717ECBBC}" type="slidenum">
              <a:rPr lang="es-ES" smtClean="0"/>
              <a:t>7</a:t>
            </a:fld>
            <a:endParaRPr lang="es-ES"/>
          </a:p>
        </p:txBody>
      </p:sp>
      <p:sp>
        <p:nvSpPr>
          <p:cNvPr id="15" name="Marcador de pie de página 2">
            <a:extLst>
              <a:ext uri="{FF2B5EF4-FFF2-40B4-BE49-F238E27FC236}">
                <a16:creationId xmlns:a16="http://schemas.microsoft.com/office/drawing/2014/main" id="{57277334-AACF-4D40-9C79-A5A987F3BD9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7C7E109C-522A-4755-8B81-F34041A5D7C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7165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3445F16C-76EB-442E-894C-314248CB12B2}"/>
              </a:ext>
            </a:extLst>
          </p:cNvPr>
          <p:cNvSpPr>
            <a:spLocks noGrp="1"/>
          </p:cNvSpPr>
          <p:nvPr>
            <p:ph type="sldNum" sz="quarter" idx="12"/>
          </p:nvPr>
        </p:nvSpPr>
        <p:spPr/>
        <p:txBody>
          <a:bodyPr/>
          <a:lstStyle/>
          <a:p>
            <a:fld id="{132FADFE-3B8F-471C-ABF0-DBC7717ECBBC}" type="slidenum">
              <a:rPr lang="es-ES" smtClean="0"/>
              <a:t>8</a:t>
            </a:fld>
            <a:endParaRPr lang="es-ES"/>
          </a:p>
        </p:txBody>
      </p:sp>
      <p:sp>
        <p:nvSpPr>
          <p:cNvPr id="18" name="Marcador de pie de página 2">
            <a:extLst>
              <a:ext uri="{FF2B5EF4-FFF2-40B4-BE49-F238E27FC236}">
                <a16:creationId xmlns:a16="http://schemas.microsoft.com/office/drawing/2014/main" id="{9B279A22-EE20-4C37-922F-CDF1BAF86C1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7" name="2 Subtítulo">
            <a:extLst>
              <a:ext uri="{FF2B5EF4-FFF2-40B4-BE49-F238E27FC236}">
                <a16:creationId xmlns:a16="http://schemas.microsoft.com/office/drawing/2014/main" id="{AB2C98F6-5DF8-4C7A-8D42-35ECC7A4ECB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98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162880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número de diapositiva 2">
            <a:extLst>
              <a:ext uri="{FF2B5EF4-FFF2-40B4-BE49-F238E27FC236}">
                <a16:creationId xmlns:a16="http://schemas.microsoft.com/office/drawing/2014/main" id="{725AA404-56BA-4E3B-859A-82D942DE1683}"/>
              </a:ext>
            </a:extLst>
          </p:cNvPr>
          <p:cNvSpPr>
            <a:spLocks noGrp="1"/>
          </p:cNvSpPr>
          <p:nvPr>
            <p:ph type="sldNum" sz="quarter" idx="12"/>
          </p:nvPr>
        </p:nvSpPr>
        <p:spPr/>
        <p:txBody>
          <a:bodyPr/>
          <a:lstStyle/>
          <a:p>
            <a:fld id="{132FADFE-3B8F-471C-ABF0-DBC7717ECBBC}" type="slidenum">
              <a:rPr lang="es-ES" smtClean="0"/>
              <a:t>9</a:t>
            </a:fld>
            <a:endParaRPr lang="es-ES" dirty="0"/>
          </a:p>
        </p:txBody>
      </p:sp>
      <p:sp>
        <p:nvSpPr>
          <p:cNvPr id="21" name="Marcador de pie de página 2">
            <a:extLst>
              <a:ext uri="{FF2B5EF4-FFF2-40B4-BE49-F238E27FC236}">
                <a16:creationId xmlns:a16="http://schemas.microsoft.com/office/drawing/2014/main" id="{94CF5204-C4BB-44B3-BED4-61DB9F6497FE}"/>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2830060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3493</TotalTime>
  <Words>3804</Words>
  <Application>Microsoft Office PowerPoint</Application>
  <PresentationFormat>Presentación en pantalla (4:3)</PresentationFormat>
  <Paragraphs>442</Paragraphs>
  <Slides>28</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Cambria</vt:lpstr>
      <vt:lpstr>Tema de Office</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Automatización Industrial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dc:title>
  <dc:creator>portatil</dc:creator>
  <cp:lastModifiedBy>GUILLERMO RUBIO GÓMEZ</cp:lastModifiedBy>
  <cp:revision>71</cp:revision>
  <dcterms:created xsi:type="dcterms:W3CDTF">2015-01-23T19:38:33Z</dcterms:created>
  <dcterms:modified xsi:type="dcterms:W3CDTF">2021-11-11T14:40:43Z</dcterms:modified>
</cp:coreProperties>
</file>