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85" r:id="rId4"/>
    <p:sldId id="278" r:id="rId5"/>
    <p:sldId id="279" r:id="rId6"/>
    <p:sldId id="257" r:id="rId7"/>
    <p:sldId id="258" r:id="rId8"/>
    <p:sldId id="281" r:id="rId9"/>
    <p:sldId id="284" r:id="rId10"/>
    <p:sldId id="259" r:id="rId11"/>
    <p:sldId id="260" r:id="rId12"/>
    <p:sldId id="280" r:id="rId13"/>
    <p:sldId id="286" r:id="rId14"/>
    <p:sldId id="27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469c95542_1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5" name="Google Shape;175;g8469c95542_1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469c95542_1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5" name="Google Shape;175;g8469c95542_1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4920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469c95542_1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5" name="Google Shape;175;g8469c95542_1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303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469c9554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469c9554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469c9554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469c9554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97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69c95542_1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8469c95542_1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6558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69c95542_1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8469c95542_1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3131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469c95542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3" name="Google Shape;133;g8469c95542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69c95542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0" name="Google Shape;150;g8469c95542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69c95542_1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8469c95542_1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314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69c95542_1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8469c95542_1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0178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69c95542_1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8469c95542_1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32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jp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www.frontendmentor.io/challenges/loopstudios-landing-page-N88J5Onj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rive.google.com/drive/folders/11hMYBSiZCINK7uSA5Se3lgauaQxM-Eq3?usp=sharing" TargetMode="External"/><Relationship Id="rId5" Type="http://schemas.openxmlformats.org/officeDocument/2006/relationships/image" Target="../media/image17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crdownload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375" y="1541488"/>
            <a:ext cx="1685442" cy="17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3427817" y="2007450"/>
            <a:ext cx="47235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MINI HAC</a:t>
            </a:r>
            <a:r>
              <a:rPr lang="es-PE" b="1" dirty="0"/>
              <a:t>KATON</a:t>
            </a:r>
            <a:r>
              <a:rPr lang="es" b="1" dirty="0"/>
              <a:t>:</a:t>
            </a:r>
            <a:br>
              <a:rPr lang="es" b="1" dirty="0"/>
            </a:br>
            <a:br>
              <a:rPr lang="es" b="1" dirty="0"/>
            </a:br>
            <a:r>
              <a:rPr lang="es" dirty="0">
                <a:solidFill>
                  <a:srgbClr val="999999"/>
                </a:solidFill>
              </a:rPr>
              <a:t> </a:t>
            </a:r>
            <a:r>
              <a:rPr lang="es" sz="2800" dirty="0"/>
              <a:t>Frontend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A1D82C-2034-401D-B9BC-408BF342E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53" y="453959"/>
            <a:ext cx="2257200" cy="1128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B1FEC6-1FDD-4E55-BA8F-4F372B931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60" y="3368720"/>
            <a:ext cx="2602392" cy="13011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94FFD6-6CE8-4DC1-AC3D-8DA13C137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025" y="3302913"/>
            <a:ext cx="1559957" cy="13866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7DDE26-BF73-4A9D-868C-2E05AFE19E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74" y="242706"/>
            <a:ext cx="1298782" cy="12987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320" y="5701594"/>
            <a:ext cx="440405" cy="27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44" y="5953"/>
            <a:ext cx="913475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 descr="https://static.wixstatic.com/media/d86b59_fda60dc6c3cd49b0b25ad86e2f574ce5~mv2.png/v1/fill/w_53,h_62,al_c,q_80,usm_0.66_1.00_0.01/d86b59_fda60dc6c3cd49b0b25ad86e2f574ce5~mv2.webp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836871-C3F0-41ED-B906-E067D2B63CEE}"/>
              </a:ext>
            </a:extLst>
          </p:cNvPr>
          <p:cNvSpPr txBox="1"/>
          <p:nvPr/>
        </p:nvSpPr>
        <p:spPr>
          <a:xfrm>
            <a:off x="345281" y="1020725"/>
            <a:ext cx="7868093" cy="142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1.-Crearemos  un calculadora para comprobar si un año es bisiesto o no .las condiciones a  </a:t>
            </a:r>
            <a:br>
              <a:rPr lang="es-ES" b="1" dirty="0"/>
            </a:br>
            <a:r>
              <a:rPr lang="es-ES" b="1" dirty="0"/>
              <a:t>    cumplir de un año bisiesto son que :</a:t>
            </a:r>
            <a:br>
              <a:rPr lang="es-ES" b="1" dirty="0"/>
            </a:br>
            <a:r>
              <a:rPr lang="es-ES" b="1" dirty="0"/>
              <a:t>-   es divisible por 4</a:t>
            </a:r>
            <a:br>
              <a:rPr lang="es-ES" b="1" dirty="0"/>
            </a:br>
            <a:r>
              <a:rPr lang="es-ES" b="1" dirty="0"/>
              <a:t>-   no es divisible por 100 o es divisible por 400</a:t>
            </a:r>
            <a:br>
              <a:rPr lang="es-ES" b="1" dirty="0"/>
            </a:br>
            <a:r>
              <a:rPr lang="es-ES" b="1" dirty="0"/>
              <a:t>    finalmente ,se debe imprimir por pantalla si es bisiesto , o no lo es.</a:t>
            </a:r>
            <a:br>
              <a:rPr lang="es-ES" dirty="0"/>
            </a:br>
            <a:endParaRPr lang="es-PE" dirty="0"/>
          </a:p>
        </p:txBody>
      </p:sp>
      <p:pic>
        <p:nvPicPr>
          <p:cNvPr id="9" name="Google Shape;172;p28">
            <a:extLst>
              <a:ext uri="{FF2B5EF4-FFF2-40B4-BE49-F238E27FC236}">
                <a16:creationId xmlns:a16="http://schemas.microsoft.com/office/drawing/2014/main" id="{E0F2264B-C7CC-4AA6-A9F9-69A45AD4886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546" y="2445488"/>
            <a:ext cx="2149173" cy="206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320" y="5701594"/>
            <a:ext cx="440405" cy="27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39690"/>
            <a:ext cx="913475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 descr="https://static.wixstatic.com/media/d86b59_fda60dc6c3cd49b0b25ad86e2f574ce5~mv2.png/v1/fill/w_53,h_62,al_c,q_80,usm_0.66_1.00_0.01/d86b59_fda60dc6c3cd49b0b25ad86e2f574ce5~mv2.webp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836871-C3F0-41ED-B906-E067D2B63CEE}"/>
              </a:ext>
            </a:extLst>
          </p:cNvPr>
          <p:cNvSpPr txBox="1"/>
          <p:nvPr/>
        </p:nvSpPr>
        <p:spPr>
          <a:xfrm>
            <a:off x="345281" y="1020725"/>
            <a:ext cx="7868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2.-Crea una función llamada  calculadora que tendrá 3 parámetros -un string llamada operación y dos números llamados “x” e “y entonces la string nos indicara el tipo de operación  que se llevara a cabo  entre “x” e “y” , es decir ,si operación es igual a “sumar”,”x” e “y” se van a sumar … esto lo tenemos que hacer con suma ,resta ,multiplicacion,division,exponenciacion y residuo, encaso de que el valor de operación ni corresponda con ninguno de estos , la función devolverá “-1”.</a:t>
            </a:r>
            <a:br>
              <a:rPr lang="es-ES" dirty="0"/>
            </a:br>
            <a:br>
              <a:rPr lang="es-ES" dirty="0"/>
            </a:br>
            <a:endParaRPr lang="es-PE" dirty="0"/>
          </a:p>
        </p:txBody>
      </p:sp>
      <p:pic>
        <p:nvPicPr>
          <p:cNvPr id="9" name="Google Shape;172;p28">
            <a:extLst>
              <a:ext uri="{FF2B5EF4-FFF2-40B4-BE49-F238E27FC236}">
                <a16:creationId xmlns:a16="http://schemas.microsoft.com/office/drawing/2014/main" id="{E0F2264B-C7CC-4AA6-A9F9-69A45AD4886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4891" y="2404127"/>
            <a:ext cx="2149173" cy="206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57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320" y="5701594"/>
            <a:ext cx="440405" cy="27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3475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 descr="https://static.wixstatic.com/media/d86b59_fda60dc6c3cd49b0b25ad86e2f574ce5~mv2.png/v1/fill/w_53,h_62,al_c,q_80,usm_0.66_1.00_0.01/d86b59_fda60dc6c3cd49b0b25ad86e2f574ce5~mv2.webp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836871-C3F0-41ED-B906-E067D2B63CEE}"/>
              </a:ext>
            </a:extLst>
          </p:cNvPr>
          <p:cNvSpPr txBox="1"/>
          <p:nvPr/>
        </p:nvSpPr>
        <p:spPr>
          <a:xfrm>
            <a:off x="345281" y="1020725"/>
            <a:ext cx="78680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3.-vamos a crear dos variables, una va ser string(nombre) y la otra un numero [cantidad], el nombre de producto puede ser, juntamente con su precio:</a:t>
            </a:r>
            <a:br>
              <a:rPr lang="es-ES" b="1" dirty="0"/>
            </a:br>
            <a:r>
              <a:rPr lang="es-ES" b="1" dirty="0"/>
              <a:t>-refresco 1,00 soles</a:t>
            </a:r>
            <a:br>
              <a:rPr lang="es-ES" b="1" dirty="0"/>
            </a:br>
            <a:r>
              <a:rPr lang="es-ES" b="1" dirty="0"/>
              <a:t>-cerveza 2.50 soles</a:t>
            </a:r>
            <a:br>
              <a:rPr lang="es-ES" b="1" dirty="0"/>
            </a:br>
            <a:r>
              <a:rPr lang="es-ES" b="1" dirty="0"/>
              <a:t>-papitas 5.00 soles</a:t>
            </a:r>
            <a:br>
              <a:rPr lang="es-ES" b="1" dirty="0"/>
            </a:br>
            <a:r>
              <a:rPr lang="es-ES" b="1" dirty="0"/>
              <a:t>según la cantidad y el nombre del producto especificados, vamos a tener que calcular el precio total del pedido.</a:t>
            </a:r>
            <a:endParaRPr lang="es-PE" b="1" dirty="0"/>
          </a:p>
        </p:txBody>
      </p:sp>
      <p:pic>
        <p:nvPicPr>
          <p:cNvPr id="9" name="Google Shape;172;p28">
            <a:extLst>
              <a:ext uri="{FF2B5EF4-FFF2-40B4-BE49-F238E27FC236}">
                <a16:creationId xmlns:a16="http://schemas.microsoft.com/office/drawing/2014/main" id="{E0F2264B-C7CC-4AA6-A9F9-69A45AD4886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2365" y="2689820"/>
            <a:ext cx="1917360" cy="177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67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5" y="51600"/>
            <a:ext cx="14192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240200" y="2131950"/>
            <a:ext cx="8572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Muchas gracias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5" y="51600"/>
            <a:ext cx="14192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 txBox="1"/>
          <p:nvPr/>
        </p:nvSpPr>
        <p:spPr>
          <a:xfrm>
            <a:off x="240200" y="836550"/>
            <a:ext cx="8572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Herramientas de desarrollo</a:t>
            </a:r>
            <a:endParaRPr sz="2400"/>
          </a:p>
        </p:txBody>
      </p:sp>
      <p:pic>
        <p:nvPicPr>
          <p:cNvPr id="304" name="Google Shape;3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351" y="1500001"/>
            <a:ext cx="2178174" cy="12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2028" y="1495344"/>
            <a:ext cx="2343976" cy="9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1750" y="1415501"/>
            <a:ext cx="2037899" cy="13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1;p28">
            <a:extLst>
              <a:ext uri="{FF2B5EF4-FFF2-40B4-BE49-F238E27FC236}">
                <a16:creationId xmlns:a16="http://schemas.microsoft.com/office/drawing/2014/main" id="{6B5F3353-640C-4E42-9A6A-0FCB7D26410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9391" y="3114932"/>
            <a:ext cx="1231069" cy="1395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20;p44" descr="Resultado de imagen para html5">
            <a:extLst>
              <a:ext uri="{FF2B5EF4-FFF2-40B4-BE49-F238E27FC236}">
                <a16:creationId xmlns:a16="http://schemas.microsoft.com/office/drawing/2014/main" id="{03EFA9BF-B7F2-4AC3-B95E-92C3E3DD294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351" y="3426670"/>
            <a:ext cx="1425040" cy="102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2;p28">
            <a:extLst>
              <a:ext uri="{FF2B5EF4-FFF2-40B4-BE49-F238E27FC236}">
                <a16:creationId xmlns:a16="http://schemas.microsoft.com/office/drawing/2014/main" id="{69CC9091-03D2-4B2D-8E1A-2F9E78CE148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7505" y="3204403"/>
            <a:ext cx="1216687" cy="121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73;p40">
            <a:extLst>
              <a:ext uri="{FF2B5EF4-FFF2-40B4-BE49-F238E27FC236}">
                <a16:creationId xmlns:a16="http://schemas.microsoft.com/office/drawing/2014/main" id="{BD4B0AED-46AD-40BF-B534-0BBFD05C581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3316" y="3466950"/>
            <a:ext cx="2501400" cy="8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07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320" y="5701594"/>
            <a:ext cx="440405" cy="27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07436" y="0"/>
            <a:ext cx="913475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 descr="https://static.wixstatic.com/media/d86b59_fda60dc6c3cd49b0b25ad86e2f574ce5~mv2.png/v1/fill/w_53,h_62,al_c,q_80,usm_0.66_1.00_0.01/d86b59_fda60dc6c3cd49b0b25ad86e2f574ce5~mv2.webp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40175" y="777506"/>
            <a:ext cx="69384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>
                <a:solidFill>
                  <a:schemeClr val="dk1"/>
                </a:solidFill>
              </a:rPr>
              <a:t>REGLAS Y PROCEDIMIENTOS</a:t>
            </a:r>
            <a:endParaRPr sz="3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45281" y="1508807"/>
            <a:ext cx="5024161" cy="213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100" dirty="0"/>
              <a:t>Los siguientes retos , se trabajaran de manera grupal , siendo estos a libre disposición de trabajar y elegir al compañero quien pueda representar el grupo,</a:t>
            </a:r>
            <a:br>
              <a:rPr lang="es-ES" sz="1100" dirty="0"/>
            </a:br>
            <a:r>
              <a:rPr lang="es-ES" sz="1100" dirty="0"/>
              <a:t>tendrá un tiempo limitado para cada participación </a:t>
            </a:r>
            <a:br>
              <a:rPr lang="es-ES" sz="1100" dirty="0"/>
            </a:br>
            <a:r>
              <a:rPr lang="es-ES" sz="1100" dirty="0"/>
              <a:t>Se medirá las buenas practicas</a:t>
            </a:r>
            <a:br>
              <a:rPr lang="es-ES" sz="1100" dirty="0"/>
            </a:br>
            <a:r>
              <a:rPr lang="es-ES" sz="1100" dirty="0"/>
              <a:t>Se evaluara el tiempo de entrega </a:t>
            </a:r>
            <a:br>
              <a:rPr lang="es-ES" sz="1100" dirty="0"/>
            </a:br>
            <a:r>
              <a:rPr lang="es-ES" sz="1100" dirty="0"/>
              <a:t>Se evaluara trabajo de forma colaborativa GITHUB</a:t>
            </a:r>
            <a:br>
              <a:rPr lang="es-ES" sz="1100" dirty="0"/>
            </a:br>
            <a:br>
              <a:rPr lang="es-ES" sz="1100" dirty="0"/>
            </a:br>
            <a:r>
              <a:rPr lang="es-ES" sz="1100" i="1" dirty="0"/>
              <a:t>Tecnologías a usar :</a:t>
            </a:r>
            <a:br>
              <a:rPr lang="es-ES" sz="1100" i="1" dirty="0"/>
            </a:br>
            <a:br>
              <a:rPr lang="es-ES" sz="1100" b="1" dirty="0"/>
            </a:br>
            <a:endParaRPr sz="1100" b="1" dirty="0"/>
          </a:p>
        </p:txBody>
      </p:sp>
      <p:pic>
        <p:nvPicPr>
          <p:cNvPr id="170" name="Google Shape;170;p28" descr="Resultado de imagen para html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760" y="3177039"/>
            <a:ext cx="1545533" cy="143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5989" y="3203991"/>
            <a:ext cx="1216687" cy="143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7896" y="3288067"/>
            <a:ext cx="1216687" cy="1216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56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320" y="5701594"/>
            <a:ext cx="440405" cy="27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3475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 descr="https://static.wixstatic.com/media/d86b59_fda60dc6c3cd49b0b25ad86e2f574ce5~mv2.png/v1/fill/w_53,h_62,al_c,q_80,usm_0.66_1.00_0.01/d86b59_fda60dc6c3cd49b0b25ad86e2f574ce5~mv2.webp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40175" y="777506"/>
            <a:ext cx="69384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>
                <a:solidFill>
                  <a:schemeClr val="dk1"/>
                </a:solidFill>
              </a:rPr>
              <a:t>REGLAS Y PROCEDIMIENTOS</a:t>
            </a:r>
            <a:endParaRPr sz="3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45281" y="1524250"/>
            <a:ext cx="4949733" cy="2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100" b="1" i="1" dirty="0"/>
              <a:t>1. Crea un REPOSITORIO CON EL NOMBRE del Grupo  </a:t>
            </a:r>
            <a:r>
              <a:rPr lang="es-ES" sz="1100" b="1" i="1" dirty="0" err="1"/>
              <a:t>ejemplo“</a:t>
            </a:r>
            <a:r>
              <a:rPr lang="es-ES" sz="1100" i="1" dirty="0" err="1"/>
              <a:t>LOS</a:t>
            </a:r>
            <a:r>
              <a:rPr lang="es-ES" sz="1100" i="1" dirty="0"/>
              <a:t> BRAVOS</a:t>
            </a:r>
            <a:r>
              <a:rPr lang="es-ES" sz="1100" b="1" i="1" dirty="0"/>
              <a:t>” donde tengan asociados a los colaboradores del grupo de trabajo</a:t>
            </a:r>
            <a:br>
              <a:rPr lang="es-ES" sz="1100" b="1" i="1" dirty="0"/>
            </a:br>
            <a:br>
              <a:rPr lang="es-ES" sz="1100" b="1" i="1" dirty="0"/>
            </a:br>
            <a:r>
              <a:rPr lang="es-ES" sz="1100" b="1" i="1" dirty="0"/>
              <a:t>2.- Creen ramas con el nombre de cada participante</a:t>
            </a:r>
            <a:br>
              <a:rPr lang="es-ES" sz="1100" b="1" i="1" dirty="0"/>
            </a:br>
            <a:br>
              <a:rPr lang="es-ES" sz="1100" b="1" i="1" dirty="0"/>
            </a:br>
            <a:r>
              <a:rPr lang="es-ES" sz="1100" b="1" i="1" dirty="0"/>
              <a:t>tiempo : 5 minutos </a:t>
            </a:r>
            <a:endParaRPr sz="1100" b="1" dirty="0"/>
          </a:p>
        </p:txBody>
      </p:sp>
      <p:pic>
        <p:nvPicPr>
          <p:cNvPr id="10" name="Google Shape;305;p43">
            <a:extLst>
              <a:ext uri="{FF2B5EF4-FFF2-40B4-BE49-F238E27FC236}">
                <a16:creationId xmlns:a16="http://schemas.microsoft.com/office/drawing/2014/main" id="{3D09D39E-2EDF-4FD1-8A3F-E9976A9AF94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014" y="1830122"/>
            <a:ext cx="2343976" cy="9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2E7B865-288C-4F9D-B59B-CDE69D67F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810" y="2991203"/>
            <a:ext cx="2661995" cy="153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6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320" y="5701594"/>
            <a:ext cx="440405" cy="27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07436" y="-75673"/>
            <a:ext cx="913475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 descr="https://static.wixstatic.com/media/d86b59_fda60dc6c3cd49b0b25ad86e2f574ce5~mv2.png/v1/fill/w_53,h_62,al_c,q_80,usm_0.66_1.00_0.01/d86b59_fda60dc6c3cd49b0b25ad86e2f574ce5~mv2.webp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421594" y="843188"/>
            <a:ext cx="69384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5700CF7-7010-4A4D-9502-DD064359BA72}"/>
              </a:ext>
            </a:extLst>
          </p:cNvPr>
          <p:cNvSpPr txBox="1"/>
          <p:nvPr/>
        </p:nvSpPr>
        <p:spPr>
          <a:xfrm>
            <a:off x="600017" y="1418858"/>
            <a:ext cx="6007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/>
              <a:t>RETOS DE ESTRUCTURA  Y ESTILOS</a:t>
            </a:r>
            <a:endParaRPr lang="es-PE" sz="3200" b="1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176CE6-B6BB-433B-8130-01B6682AE6ED}"/>
              </a:ext>
            </a:extLst>
          </p:cNvPr>
          <p:cNvSpPr txBox="1"/>
          <p:nvPr/>
        </p:nvSpPr>
        <p:spPr>
          <a:xfrm>
            <a:off x="701027" y="2732567"/>
            <a:ext cx="31897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 continuación ,realiza el siguiente Diseño  como plantilla estática , usando los recursos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b="1" dirty="0"/>
              <a:t>tiempo de entrega  40 minutos</a:t>
            </a:r>
            <a:endParaRPr lang="es-PE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69480D-12D6-4B47-ACBF-76D349E7711A}"/>
              </a:ext>
            </a:extLst>
          </p:cNvPr>
          <p:cNvSpPr txBox="1"/>
          <p:nvPr/>
        </p:nvSpPr>
        <p:spPr>
          <a:xfrm>
            <a:off x="1127051" y="518373"/>
            <a:ext cx="531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PRIMER NIVEL</a:t>
            </a:r>
            <a:endParaRPr lang="es-PE" sz="36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18DB81-2F32-4BBC-951E-06C08AEF8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951" y="1075747"/>
            <a:ext cx="2057734" cy="35050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9303DD2-F101-4045-924C-0CC7C7C89D7F}"/>
              </a:ext>
            </a:extLst>
          </p:cNvPr>
          <p:cNvSpPr/>
          <p:nvPr/>
        </p:nvSpPr>
        <p:spPr>
          <a:xfrm>
            <a:off x="681208" y="339200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>
                <a:hlinkClick r:id="rId6"/>
              </a:rPr>
              <a:t>https://drive.google.com/drive/folders/11hMYBSiZCINK7uSA5Se3lgauaQxM-Eq3?usp=sharing</a:t>
            </a:r>
            <a:br>
              <a:rPr lang="es-PE" dirty="0"/>
            </a:br>
            <a:endParaRPr lang="es-PE" dirty="0"/>
          </a:p>
          <a:p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CB3B1DA-FF0B-48CA-A0E8-AA5DCC530564}"/>
              </a:ext>
            </a:extLst>
          </p:cNvPr>
          <p:cNvSpPr/>
          <p:nvPr/>
        </p:nvSpPr>
        <p:spPr>
          <a:xfrm>
            <a:off x="600017" y="453788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>
                <a:hlinkClick r:id="rId7"/>
              </a:rPr>
              <a:t>https://www.frontendmentor.io/challenges/loopstudios-landing-page-N88J5Onjw</a:t>
            </a:r>
            <a:endParaRPr lang="es-PE" dirty="0"/>
          </a:p>
          <a:p>
            <a:endParaRPr lang="es-P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320" y="5701594"/>
            <a:ext cx="440405" cy="27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44" y="5953"/>
            <a:ext cx="913475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 descr="https://static.wixstatic.com/media/d86b59_fda60dc6c3cd49b0b25ad86e2f574ce5~mv2.png/v1/fill/w_53,h_62,al_c,q_80,usm_0.66_1.00_0.01/d86b59_fda60dc6c3cd49b0b25ad86e2f574ce5~mv2.webp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421594" y="843188"/>
            <a:ext cx="69384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>
                <a:solidFill>
                  <a:schemeClr val="dk1"/>
                </a:solidFill>
              </a:rPr>
              <a:t>CREACION DE FORMULARIO</a:t>
            </a:r>
            <a:endParaRPr sz="3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493800" y="1767187"/>
            <a:ext cx="4673623" cy="249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U</a:t>
            </a:r>
            <a:r>
              <a:rPr lang="es-PE" sz="1400" dirty="0"/>
              <a:t>sando la creatividad , realiza un formulario de ingreso acorde con el diseño que acaban de trabajar  utilizando recursos  a libre disposición , (imágenes-fuentes-colores-transiciones o animaciones )</a:t>
            </a:r>
            <a:br>
              <a:rPr lang="es-PE" sz="1400" dirty="0"/>
            </a:br>
            <a:br>
              <a:rPr lang="es-PE" sz="1400" dirty="0"/>
            </a:br>
            <a:r>
              <a:rPr lang="es-PE" sz="1400" dirty="0"/>
              <a:t>Se medirá la capacidad de desarrollo y algún adicional que sean capaza de realizar dentro de tiempo proporcionado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b="1" dirty="0">
                <a:solidFill>
                  <a:schemeClr val="tx1"/>
                </a:solidFill>
              </a:rPr>
              <a:t>TIEMPO:20 MINUTOS</a:t>
            </a:r>
            <a:endParaRPr sz="1400" b="1" dirty="0">
              <a:solidFill>
                <a:schemeClr val="tx1"/>
              </a:solidFill>
            </a:endParaRPr>
          </a:p>
        </p:txBody>
      </p:sp>
      <p:pic>
        <p:nvPicPr>
          <p:cNvPr id="157" name="Google Shape;157;p27" descr="Resultado de imagen para chrom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151" y="1159594"/>
            <a:ext cx="1755900" cy="98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 descr="Resultado de imagen para safari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7476" y="3380510"/>
            <a:ext cx="1156772" cy="1150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D0F1519-B8E6-403A-B856-3B0208EA4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8357" y="2005336"/>
            <a:ext cx="2001637" cy="1966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320" y="5701594"/>
            <a:ext cx="440405" cy="27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45" y="120253"/>
            <a:ext cx="913475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 descr="https://static.wixstatic.com/media/d86b59_fda60dc6c3cd49b0b25ad86e2f574ce5~mv2.png/v1/fill/w_53,h_62,al_c,q_80,usm_0.66_1.00_0.01/d86b59_fda60dc6c3cd49b0b25ad86e2f574ce5~mv2.webp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524585" y="1832809"/>
            <a:ext cx="69384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1" dirty="0">
                <a:solidFill>
                  <a:schemeClr val="dk1"/>
                </a:solidFill>
              </a:rPr>
              <a:t>ANIMACIONES CON CSS</a:t>
            </a:r>
            <a:endParaRPr sz="3200"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AD4F7-B941-4A84-AA2C-EF1A8572EFF5}"/>
              </a:ext>
            </a:extLst>
          </p:cNvPr>
          <p:cNvSpPr txBox="1"/>
          <p:nvPr/>
        </p:nvSpPr>
        <p:spPr>
          <a:xfrm>
            <a:off x="861237" y="978195"/>
            <a:ext cx="461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SEGUNDO NIVEL</a:t>
            </a:r>
            <a:endParaRPr lang="es-PE" sz="3600" b="1" dirty="0"/>
          </a:p>
        </p:txBody>
      </p:sp>
      <p:pic>
        <p:nvPicPr>
          <p:cNvPr id="8" name="Google Shape;171;p28">
            <a:extLst>
              <a:ext uri="{FF2B5EF4-FFF2-40B4-BE49-F238E27FC236}">
                <a16:creationId xmlns:a16="http://schemas.microsoft.com/office/drawing/2014/main" id="{18657E8C-4F4D-423F-A1AB-1C4E598E605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4908" y="2871109"/>
            <a:ext cx="1657092" cy="176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05CD429-E6C8-4961-9A2C-7BA8DF977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572" y="1347071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8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320" y="5701594"/>
            <a:ext cx="440405" cy="27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8291"/>
            <a:ext cx="913475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 descr="https://static.wixstatic.com/media/d86b59_fda60dc6c3cd49b0b25ad86e2f574ce5~mv2.png/v1/fill/w_53,h_62,al_c,q_80,usm_0.66_1.00_0.01/d86b59_fda60dc6c3cd49b0b25ad86e2f574ce5~mv2.webp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50157" y="933168"/>
            <a:ext cx="69384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1" dirty="0">
                <a:solidFill>
                  <a:schemeClr val="dk1"/>
                </a:solidFill>
              </a:rPr>
              <a:t>A CONTINUACION , REALIZA 2 ANIMACIONES UTILIZANDO LAS TECNOLOGIAS DE LOS ESTILOS CSS Y JS E INTEGRALOS EN EL TEMPLATE DEL PRIMERO RETO..(ESTA PERMITIDO EL USO DE LIBRERIAS)</a:t>
            </a:r>
            <a:br>
              <a:rPr lang="es-ES" sz="1600" b="1" i="1" dirty="0">
                <a:solidFill>
                  <a:schemeClr val="dk1"/>
                </a:solidFill>
              </a:rPr>
            </a:br>
            <a:br>
              <a:rPr lang="es-ES" sz="1600" b="1" i="1" dirty="0">
                <a:solidFill>
                  <a:schemeClr val="dk1"/>
                </a:solidFill>
              </a:rPr>
            </a:br>
            <a:r>
              <a:rPr lang="es-ES" sz="1600" b="1" i="1" dirty="0">
                <a:solidFill>
                  <a:schemeClr val="dk1"/>
                </a:solidFill>
              </a:rPr>
              <a:t>EJEMPLO:</a:t>
            </a:r>
            <a:br>
              <a:rPr lang="es-ES" sz="1600" b="1" i="1" dirty="0">
                <a:solidFill>
                  <a:schemeClr val="dk1"/>
                </a:solidFill>
              </a:rPr>
            </a:br>
            <a:br>
              <a:rPr lang="es-ES" sz="1600" b="1" i="1" dirty="0">
                <a:solidFill>
                  <a:schemeClr val="dk1"/>
                </a:solidFill>
              </a:rPr>
            </a:br>
            <a:r>
              <a:rPr lang="es-ES" sz="1600" b="1" i="1" dirty="0">
                <a:solidFill>
                  <a:schemeClr val="dk1"/>
                </a:solidFill>
              </a:rPr>
              <a:t>1.</a:t>
            </a:r>
            <a:r>
              <a:rPr lang="es-ES" b="1" i="1" dirty="0">
                <a:solidFill>
                  <a:schemeClr val="dk1"/>
                </a:solidFill>
              </a:rPr>
              <a:t>APERTURA DE MODAL (FORMULARIO)</a:t>
            </a:r>
            <a:br>
              <a:rPr lang="es-ES" b="1" i="1" dirty="0">
                <a:solidFill>
                  <a:schemeClr val="dk1"/>
                </a:solidFill>
              </a:rPr>
            </a:br>
            <a:r>
              <a:rPr lang="es-ES" b="1" i="1" dirty="0">
                <a:solidFill>
                  <a:schemeClr val="dk1"/>
                </a:solidFill>
              </a:rPr>
              <a:t>2.CAROUSEL DE IMÁGENES </a:t>
            </a:r>
            <a:br>
              <a:rPr lang="es-ES" sz="1600" b="1" i="1" dirty="0">
                <a:solidFill>
                  <a:schemeClr val="dk1"/>
                </a:solidFill>
              </a:rPr>
            </a:br>
            <a:r>
              <a:rPr lang="es-ES" sz="1600" b="1" i="1" dirty="0">
                <a:solidFill>
                  <a:schemeClr val="dk1"/>
                </a:solidFill>
              </a:rPr>
              <a:t>3. </a:t>
            </a:r>
            <a:r>
              <a:rPr lang="es-ES" b="1" i="1" dirty="0">
                <a:solidFill>
                  <a:schemeClr val="dk1"/>
                </a:solidFill>
              </a:rPr>
              <a:t>ARROWS DE PAGINA</a:t>
            </a:r>
            <a:br>
              <a:rPr lang="es-ES" sz="1600" b="1" i="1" dirty="0">
                <a:solidFill>
                  <a:schemeClr val="dk1"/>
                </a:solidFill>
              </a:rPr>
            </a:br>
            <a:br>
              <a:rPr lang="es-ES" sz="1600" b="1" i="1" dirty="0">
                <a:solidFill>
                  <a:schemeClr val="dk1"/>
                </a:solidFill>
              </a:rPr>
            </a:br>
            <a:br>
              <a:rPr lang="es-ES" sz="1600" b="1" i="1" dirty="0">
                <a:solidFill>
                  <a:schemeClr val="dk1"/>
                </a:solidFill>
              </a:rPr>
            </a:br>
            <a:br>
              <a:rPr lang="es-ES" sz="1600" b="1" i="1" dirty="0">
                <a:solidFill>
                  <a:schemeClr val="dk1"/>
                </a:solidFill>
              </a:rPr>
            </a:br>
            <a:br>
              <a:rPr lang="es-ES" sz="1600" b="1" i="1" dirty="0">
                <a:solidFill>
                  <a:schemeClr val="dk1"/>
                </a:solidFill>
              </a:rPr>
            </a:br>
            <a:r>
              <a:rPr lang="es-ES" sz="1600" b="1" i="1" dirty="0">
                <a:solidFill>
                  <a:schemeClr val="dk1"/>
                </a:solidFill>
              </a:rPr>
              <a:t>TIEMPO: 40 MINUTOS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71;p28">
            <a:extLst>
              <a:ext uri="{FF2B5EF4-FFF2-40B4-BE49-F238E27FC236}">
                <a16:creationId xmlns:a16="http://schemas.microsoft.com/office/drawing/2014/main" id="{18657E8C-4F4D-423F-A1AB-1C4E598E605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0976" y="2832458"/>
            <a:ext cx="1657092" cy="176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85;p41">
            <a:extLst>
              <a:ext uri="{FF2B5EF4-FFF2-40B4-BE49-F238E27FC236}">
                <a16:creationId xmlns:a16="http://schemas.microsoft.com/office/drawing/2014/main" id="{FCC80EEB-95F6-40CA-A4F9-209BEE874A1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5639" y="2832986"/>
            <a:ext cx="2058650" cy="9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86;p41">
            <a:extLst>
              <a:ext uri="{FF2B5EF4-FFF2-40B4-BE49-F238E27FC236}">
                <a16:creationId xmlns:a16="http://schemas.microsoft.com/office/drawing/2014/main" id="{B046A853-AE5B-4B86-8A81-381C8863A54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02017" y="1682944"/>
            <a:ext cx="1766051" cy="8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87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320" y="5701594"/>
            <a:ext cx="440405" cy="27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45" y="3"/>
            <a:ext cx="913475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 descr="https://static.wixstatic.com/media/d86b59_fda60dc6c3cd49b0b25ad86e2f574ce5~mv2.png/v1/fill/w_53,h_62,al_c,q_80,usm_0.66_1.00_0.01/d86b59_fda60dc6c3cd49b0b25ad86e2f574ce5~mv2.webp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554656" y="1910300"/>
            <a:ext cx="69384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/>
            <a:r>
              <a:rPr lang="es-ES" sz="3200" b="1" i="1" dirty="0">
                <a:solidFill>
                  <a:schemeClr val="dk1"/>
                </a:solidFill>
              </a:rPr>
              <a:t>RESOLUCION DE EJERCICIOS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296" y="2720000"/>
            <a:ext cx="1940048" cy="18146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DBAD4F7-B941-4A84-AA2C-EF1A8572EFF5}"/>
              </a:ext>
            </a:extLst>
          </p:cNvPr>
          <p:cNvSpPr txBox="1"/>
          <p:nvPr/>
        </p:nvSpPr>
        <p:spPr>
          <a:xfrm>
            <a:off x="861237" y="978195"/>
            <a:ext cx="461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TERCER NIVEL</a:t>
            </a:r>
            <a:endParaRPr lang="es-PE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351</Words>
  <Application>Microsoft Office PowerPoint</Application>
  <PresentationFormat>Presentación en pantalla (16:9)</PresentationFormat>
  <Paragraphs>24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Simple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</dc:creator>
  <cp:lastModifiedBy>GUILLERMO</cp:lastModifiedBy>
  <cp:revision>15</cp:revision>
  <dcterms:modified xsi:type="dcterms:W3CDTF">2022-03-23T17:52:02Z</dcterms:modified>
</cp:coreProperties>
</file>