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9" r:id="rId5"/>
    <p:sldId id="266" r:id="rId6"/>
    <p:sldId id="271" r:id="rId7"/>
    <p:sldId id="278" r:id="rId8"/>
    <p:sldId id="280" r:id="rId9"/>
    <p:sldId id="259" r:id="rId10"/>
    <p:sldId id="279" r:id="rId11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91043" autoAdjust="0"/>
  </p:normalViewPr>
  <p:slideViewPr>
    <p:cSldViewPr>
      <p:cViewPr varScale="1">
        <p:scale>
          <a:sx n="104" d="100"/>
          <a:sy n="104" d="100"/>
        </p:scale>
        <p:origin x="1470" y="120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-2938" y="-163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in the information on this slide and provide your own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049019" y="692696"/>
            <a:ext cx="39425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SQL SERVER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title starts here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427984" y="3284984"/>
            <a:ext cx="4716016" cy="1143000"/>
          </a:xfrm>
        </p:spPr>
        <p:txBody>
          <a:bodyPr/>
          <a:lstStyle/>
          <a:p>
            <a:r>
              <a:rPr lang="pt-BR" dirty="0"/>
              <a:t>Consultas de </a:t>
            </a:r>
            <a:r>
              <a:rPr lang="pt-BR" dirty="0" err="1"/>
              <a:t>datos</a:t>
            </a:r>
            <a:r>
              <a:rPr lang="pt-BR" dirty="0"/>
              <a:t> </a:t>
            </a:r>
            <a:r>
              <a:rPr lang="pt-BR" dirty="0" err="1"/>
              <a:t>con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Transact</a:t>
            </a:r>
            <a:r>
              <a:rPr lang="pt-BR" dirty="0"/>
              <a:t>-SQL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14A317-C6A9-40DD-A884-97853167690B}"/>
              </a:ext>
            </a:extLst>
          </p:cNvPr>
          <p:cNvSpPr txBox="1"/>
          <p:nvPr/>
        </p:nvSpPr>
        <p:spPr>
          <a:xfrm>
            <a:off x="323528" y="5661248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000" b="1" dirty="0"/>
              <a:t>Víctor Hugo Cárdenas</a:t>
            </a:r>
          </a:p>
          <a:p>
            <a:r>
              <a:rPr lang="es-GT" sz="1400" dirty="0"/>
              <a:t>Administrador de Base de Datos</a:t>
            </a:r>
          </a:p>
          <a:p>
            <a:r>
              <a:rPr lang="es-GT" sz="1400" dirty="0"/>
              <a:t>Microsoft MVP Data </a:t>
            </a:r>
            <a:r>
              <a:rPr lang="es-GT" sz="1400" dirty="0" err="1"/>
              <a:t>Platform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63888" y="0"/>
            <a:ext cx="5122912" cy="822960"/>
          </a:xfrm>
        </p:spPr>
        <p:txBody>
          <a:bodyPr/>
          <a:lstStyle/>
          <a:p>
            <a:r>
              <a:rPr lang="en-US" dirty="0" err="1"/>
              <a:t>Bienvenidos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95836" y="1124744"/>
            <a:ext cx="5842992" cy="5105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Instructor: </a:t>
            </a:r>
            <a:r>
              <a:rPr lang="en-US" dirty="0"/>
              <a:t>Víctor Hugo Cárdenas</a:t>
            </a:r>
          </a:p>
          <a:p>
            <a:pPr lvl="1"/>
            <a:r>
              <a:rPr lang="es-ES" sz="2000" dirty="0"/>
              <a:t>Microsoft </a:t>
            </a:r>
            <a:r>
              <a:rPr lang="es-ES" sz="2000" dirty="0" err="1"/>
              <a:t>Certified</a:t>
            </a:r>
            <a:r>
              <a:rPr lang="es-ES" sz="2000" dirty="0"/>
              <a:t> </a:t>
            </a:r>
            <a:r>
              <a:rPr lang="es-ES" sz="2000" dirty="0" err="1"/>
              <a:t>Technology</a:t>
            </a:r>
            <a:r>
              <a:rPr lang="es-ES" sz="2000" dirty="0"/>
              <a:t> </a:t>
            </a:r>
            <a:r>
              <a:rPr lang="es-ES" sz="2000" dirty="0" err="1"/>
              <a:t>Specialist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Microsoft </a:t>
            </a:r>
            <a:r>
              <a:rPr lang="es-ES" sz="2000" dirty="0" err="1"/>
              <a:t>Certified</a:t>
            </a:r>
            <a:r>
              <a:rPr lang="es-ES" sz="2000" dirty="0"/>
              <a:t> </a:t>
            </a:r>
            <a:r>
              <a:rPr lang="es-ES" sz="2000" dirty="0" err="1"/>
              <a:t>Database</a:t>
            </a:r>
            <a:r>
              <a:rPr lang="es-ES" sz="2000" dirty="0"/>
              <a:t> </a:t>
            </a:r>
            <a:r>
              <a:rPr lang="es-ES" sz="2000" dirty="0" err="1"/>
              <a:t>Administrator</a:t>
            </a:r>
            <a:endParaRPr lang="es-ES" sz="2000" dirty="0"/>
          </a:p>
          <a:p>
            <a:pPr lvl="1"/>
            <a:r>
              <a:rPr lang="es-ES" sz="2000" dirty="0"/>
              <a:t>Microsoft </a:t>
            </a:r>
            <a:r>
              <a:rPr lang="es-ES" sz="2000" dirty="0" err="1"/>
              <a:t>Certified</a:t>
            </a:r>
            <a:r>
              <a:rPr lang="es-ES" sz="2000" dirty="0"/>
              <a:t> Professional </a:t>
            </a:r>
          </a:p>
          <a:p>
            <a:pPr lvl="1"/>
            <a:r>
              <a:rPr lang="es-ES" sz="2000" dirty="0"/>
              <a:t>Microsoft </a:t>
            </a:r>
            <a:r>
              <a:rPr lang="es-ES" sz="2000" dirty="0" err="1"/>
              <a:t>Certified</a:t>
            </a:r>
            <a:r>
              <a:rPr lang="es-ES" sz="2000" dirty="0"/>
              <a:t> </a:t>
            </a:r>
            <a:r>
              <a:rPr lang="es-ES" sz="2000" dirty="0" err="1"/>
              <a:t>Trainer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Microsoft Office Master Instructor </a:t>
            </a:r>
          </a:p>
          <a:p>
            <a:pPr lvl="1"/>
            <a:r>
              <a:rPr lang="es-ES" sz="2000" dirty="0"/>
              <a:t>Microsoft </a:t>
            </a:r>
            <a:r>
              <a:rPr lang="es-ES" sz="2000" dirty="0" err="1"/>
              <a:t>Certified</a:t>
            </a:r>
            <a:r>
              <a:rPr lang="es-ES" sz="2000" dirty="0"/>
              <a:t> IT Profesional</a:t>
            </a:r>
          </a:p>
          <a:p>
            <a:pPr lvl="1"/>
            <a:r>
              <a:rPr lang="es-ES" sz="2000" dirty="0"/>
              <a:t>Microsoft </a:t>
            </a:r>
            <a:r>
              <a:rPr lang="es-ES" sz="2000" dirty="0" err="1"/>
              <a:t>Certified</a:t>
            </a:r>
            <a:r>
              <a:rPr lang="es-ES" sz="2000" dirty="0"/>
              <a:t> </a:t>
            </a:r>
            <a:r>
              <a:rPr lang="es-ES" sz="2000" dirty="0" err="1"/>
              <a:t>Solutions</a:t>
            </a:r>
            <a:r>
              <a:rPr lang="es-ES" sz="2000" dirty="0"/>
              <a:t> </a:t>
            </a:r>
            <a:r>
              <a:rPr lang="es-ES" sz="2000" dirty="0" err="1"/>
              <a:t>Associate</a:t>
            </a:r>
            <a:r>
              <a:rPr lang="es-ES" sz="2000" dirty="0"/>
              <a:t> </a:t>
            </a:r>
          </a:p>
          <a:p>
            <a:pPr lvl="1"/>
            <a:r>
              <a:rPr lang="es-ES" sz="2000" dirty="0"/>
              <a:t>MVP SQL Server</a:t>
            </a:r>
            <a:endParaRPr lang="en-US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1F80CB-2159-44E6-9427-95D11CF805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6" r="27846"/>
          <a:stretch/>
        </p:blipFill>
        <p:spPr>
          <a:xfrm>
            <a:off x="-507" y="-27384"/>
            <a:ext cx="3348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79512" y="994792"/>
            <a:ext cx="8856984" cy="5530552"/>
          </a:xfrm>
        </p:spPr>
        <p:txBody>
          <a:bodyPr>
            <a:noAutofit/>
          </a:bodyPr>
          <a:lstStyle/>
          <a:p>
            <a:r>
              <a:rPr lang="es-GT" sz="2400" b="1" dirty="0"/>
              <a:t>Módulo 1, </a:t>
            </a:r>
            <a:r>
              <a:rPr lang="es-GT" sz="2400" dirty="0"/>
              <a:t>"Introducción a Microsoft SQL Server"</a:t>
            </a:r>
          </a:p>
          <a:p>
            <a:r>
              <a:rPr lang="es-GT" sz="2400" b="1" dirty="0"/>
              <a:t>Módulo 2, </a:t>
            </a:r>
            <a:r>
              <a:rPr lang="es-GT" sz="2400" dirty="0"/>
              <a:t>"Introducción a la consulta de T-SQL"</a:t>
            </a:r>
          </a:p>
          <a:p>
            <a:r>
              <a:rPr lang="es-GT" sz="2400" b="1" dirty="0"/>
              <a:t>Módulo 3, </a:t>
            </a:r>
            <a:r>
              <a:rPr lang="es-GT" sz="2400" dirty="0"/>
              <a:t>"Escribir consultas con la instrucción SELECT"</a:t>
            </a:r>
          </a:p>
          <a:p>
            <a:r>
              <a:rPr lang="es-GT" sz="2400" b="1" dirty="0"/>
              <a:t>Módulo 4, </a:t>
            </a:r>
            <a:r>
              <a:rPr lang="es-GT" sz="2400" dirty="0"/>
              <a:t>"Consultar varias tablas"</a:t>
            </a:r>
          </a:p>
          <a:p>
            <a:r>
              <a:rPr lang="es-GT" sz="2400" b="1" dirty="0"/>
              <a:t>Módulo 5, </a:t>
            </a:r>
            <a:r>
              <a:rPr lang="es-GT" sz="2400" dirty="0"/>
              <a:t>"Clasificación y filtrado de datos"</a:t>
            </a:r>
          </a:p>
          <a:p>
            <a:r>
              <a:rPr lang="es-GT" sz="2400" b="1" dirty="0"/>
              <a:t>Módulo 6, </a:t>
            </a:r>
            <a:r>
              <a:rPr lang="es-GT" sz="2400" dirty="0"/>
              <a:t>"Trabajar con tipos de datos SQL Server"</a:t>
            </a:r>
          </a:p>
          <a:p>
            <a:r>
              <a:rPr lang="es-GT" sz="2400" b="1" dirty="0"/>
              <a:t>Módulo 7, </a:t>
            </a:r>
            <a:r>
              <a:rPr lang="es-GT" sz="2400" dirty="0"/>
              <a:t>"Uso de DML para modificar datos"</a:t>
            </a:r>
          </a:p>
          <a:p>
            <a:r>
              <a:rPr lang="es-GT" sz="2400" b="1" dirty="0"/>
              <a:t>Módulo 8, </a:t>
            </a:r>
            <a:r>
              <a:rPr lang="es-GT" sz="2400" dirty="0"/>
              <a:t>"Uso de funciones integradas"</a:t>
            </a:r>
          </a:p>
          <a:p>
            <a:r>
              <a:rPr lang="es-GT" sz="2400" b="1" dirty="0"/>
              <a:t>Módulo 9, </a:t>
            </a:r>
            <a:r>
              <a:rPr lang="es-GT" sz="2400" dirty="0"/>
              <a:t>"Agrupación y agregación de datos"</a:t>
            </a:r>
          </a:p>
          <a:p>
            <a:r>
              <a:rPr lang="es-GT" sz="2400" b="1" dirty="0"/>
              <a:t>Módulo 10, </a:t>
            </a:r>
            <a:r>
              <a:rPr lang="es-GT" sz="2400" dirty="0"/>
              <a:t>"Uso de subconsultas"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 (</a:t>
            </a:r>
            <a:r>
              <a:rPr lang="en-US" dirty="0" err="1"/>
              <a:t>continuación</a:t>
            </a:r>
            <a:r>
              <a:rPr lang="en-US" dirty="0"/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79512" y="994792"/>
            <a:ext cx="8928992" cy="5530552"/>
          </a:xfrm>
        </p:spPr>
        <p:txBody>
          <a:bodyPr>
            <a:noAutofit/>
          </a:bodyPr>
          <a:lstStyle/>
          <a:p>
            <a:r>
              <a:rPr lang="es-GT" sz="2400" b="1" dirty="0"/>
              <a:t>Módulo 11, </a:t>
            </a:r>
            <a:r>
              <a:rPr lang="es-GT" sz="2400" dirty="0"/>
              <a:t>"Usar expresiones de tabla"</a:t>
            </a:r>
          </a:p>
          <a:p>
            <a:r>
              <a:rPr lang="es-GT" sz="2400" b="1" dirty="0"/>
              <a:t>Módulo 12, </a:t>
            </a:r>
            <a:r>
              <a:rPr lang="es-GT" sz="2400" dirty="0"/>
              <a:t>"Uso de operadores de conjuntos"</a:t>
            </a:r>
          </a:p>
          <a:p>
            <a:r>
              <a:rPr lang="es-GT" sz="2400" b="1" dirty="0"/>
              <a:t>Módulo 13, </a:t>
            </a:r>
            <a:r>
              <a:rPr lang="es-GT" sz="2400" dirty="0"/>
              <a:t>"Uso de la clasificación de ventanas, desplazamiento y funciones agregadas"</a:t>
            </a:r>
          </a:p>
          <a:p>
            <a:r>
              <a:rPr lang="es-GT" sz="2400" b="1" dirty="0"/>
              <a:t>Módulo 14, </a:t>
            </a:r>
            <a:r>
              <a:rPr lang="es-GT" sz="2400" dirty="0"/>
              <a:t>"Conjuntos de pivote y agrupación"</a:t>
            </a:r>
          </a:p>
          <a:p>
            <a:r>
              <a:rPr lang="es-GT" sz="2400" b="1" dirty="0"/>
              <a:t>Módulo 15, </a:t>
            </a:r>
            <a:r>
              <a:rPr lang="es-GT" sz="2400" dirty="0"/>
              <a:t>"Ejecución de procedimientos almacenados"</a:t>
            </a:r>
          </a:p>
          <a:p>
            <a:r>
              <a:rPr lang="es-GT" sz="2400" b="1" dirty="0"/>
              <a:t>Módulo 16, </a:t>
            </a:r>
            <a:r>
              <a:rPr lang="es-GT" sz="2400" dirty="0"/>
              <a:t>"Programación con T-SQL"</a:t>
            </a:r>
          </a:p>
          <a:p>
            <a:r>
              <a:rPr lang="es-GT" sz="2400" b="1" dirty="0"/>
              <a:t>Módulo 17, </a:t>
            </a:r>
            <a:r>
              <a:rPr lang="es-GT" sz="2400" dirty="0"/>
              <a:t>"Implementación del manejo de errores"</a:t>
            </a:r>
          </a:p>
          <a:p>
            <a:r>
              <a:rPr lang="es-GT" sz="2400" b="1" dirty="0"/>
              <a:t>Módulo 18, </a:t>
            </a:r>
            <a:r>
              <a:rPr lang="es-GT" sz="2400" dirty="0"/>
              <a:t>"Implementación de transacciones"</a:t>
            </a:r>
          </a:p>
          <a:p>
            <a:r>
              <a:rPr lang="es-GT" sz="2400" b="1" dirty="0"/>
              <a:t>Módulo 19, </a:t>
            </a:r>
            <a:r>
              <a:rPr lang="es-GT" sz="2400" dirty="0"/>
              <a:t>"Mejorar del rendimiento de las consultas"</a:t>
            </a:r>
          </a:p>
          <a:p>
            <a:r>
              <a:rPr lang="es-GT" sz="2400" b="1" dirty="0"/>
              <a:t>Módulo 20, </a:t>
            </a:r>
            <a:r>
              <a:rPr lang="es-GT" sz="2400" dirty="0"/>
              <a:t>"Consultar los metadatos de SQL Server"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4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dirty="0" err="1"/>
              <a:t>Examenes</a:t>
            </a:r>
            <a:r>
              <a:rPr lang="es-GT" sz="2800" dirty="0"/>
              <a:t> de Certificación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507288" cy="5242520"/>
          </a:xfrm>
        </p:spPr>
        <p:txBody>
          <a:bodyPr/>
          <a:lstStyle/>
          <a:p>
            <a:pPr fontAlgn="base"/>
            <a:r>
              <a:rPr lang="es-GT" sz="2400" b="1" dirty="0"/>
              <a:t>SQL Server 2016/2017</a:t>
            </a:r>
            <a:endParaRPr lang="en-US" sz="2400" b="1" dirty="0"/>
          </a:p>
          <a:p>
            <a:pPr marL="0" indent="0" fontAlgn="base">
              <a:buNone/>
            </a:pPr>
            <a:r>
              <a:rPr lang="en-US" sz="2400" b="1" dirty="0"/>
              <a:t>	</a:t>
            </a:r>
            <a:r>
              <a:rPr lang="en-US" sz="2400" dirty="0"/>
              <a:t>Exam 70-761 </a:t>
            </a:r>
            <a:r>
              <a:rPr lang="es-GT" sz="2400" dirty="0"/>
              <a:t>: </a:t>
            </a:r>
            <a:r>
              <a:rPr lang="es-GT" sz="2400" dirty="0" err="1"/>
              <a:t>Querying</a:t>
            </a:r>
            <a:r>
              <a:rPr lang="es-GT" sz="2400" dirty="0"/>
              <a:t> Data </a:t>
            </a:r>
            <a:r>
              <a:rPr lang="es-GT" sz="2400" dirty="0" err="1"/>
              <a:t>with</a:t>
            </a:r>
            <a:r>
              <a:rPr lang="es-GT" sz="2400" dirty="0"/>
              <a:t> Transact-SQL</a:t>
            </a:r>
          </a:p>
          <a:p>
            <a:pPr marL="0" indent="0" fontAlgn="base">
              <a:buNone/>
            </a:pPr>
            <a:endParaRPr lang="es-GT" sz="2400" dirty="0"/>
          </a:p>
          <a:p>
            <a:pPr fontAlgn="base"/>
            <a:r>
              <a:rPr lang="es-GT" sz="2400" b="1" dirty="0"/>
              <a:t>SQL Server 2014/2012</a:t>
            </a:r>
            <a:endParaRPr lang="en-US" sz="2400" b="1" dirty="0"/>
          </a:p>
          <a:p>
            <a:pPr marL="0" indent="0" fontAlgn="base">
              <a:buNone/>
            </a:pPr>
            <a:r>
              <a:rPr lang="en-US" sz="2400" b="1" dirty="0"/>
              <a:t>	</a:t>
            </a:r>
            <a:r>
              <a:rPr lang="en-US" sz="2400" dirty="0"/>
              <a:t>Exam 70-461 </a:t>
            </a:r>
            <a:r>
              <a:rPr lang="es-GT" sz="2400" dirty="0"/>
              <a:t>: </a:t>
            </a:r>
            <a:r>
              <a:rPr lang="es-GT" sz="2400" dirty="0" err="1"/>
              <a:t>Querying</a:t>
            </a:r>
            <a:r>
              <a:rPr lang="es-GT" sz="2400" dirty="0"/>
              <a:t> Microsoft SQL Server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dirty="0"/>
              <a:t>Cursos relacionados Microsoft  SQL Server 2014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507288" cy="524252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20461: Consulta de Microsoft SQL Server </a:t>
            </a:r>
          </a:p>
          <a:p>
            <a:pPr marL="0" lvl="0" indent="0">
              <a:buNone/>
            </a:pPr>
            <a:r>
              <a:rPr lang="es-GT" sz="2400" dirty="0"/>
              <a:t>20462: Desarrollo de bases de datos de Microsoft SQL Server </a:t>
            </a:r>
          </a:p>
          <a:p>
            <a:pPr marL="0" lvl="0" indent="0">
              <a:buNone/>
            </a:pPr>
            <a:r>
              <a:rPr lang="es-GT" sz="2400" dirty="0"/>
              <a:t>20463: Implementación de un almacén de datos con Microsoft SQL Server </a:t>
            </a:r>
          </a:p>
          <a:p>
            <a:pPr marL="0" lvl="0" indent="0">
              <a:buNone/>
            </a:pPr>
            <a:r>
              <a:rPr lang="es-GT" sz="2400" dirty="0"/>
              <a:t>20465: Administración de una base de datos de Microsoft SQL Server </a:t>
            </a:r>
          </a:p>
          <a:p>
            <a:pPr marL="0" lvl="0" indent="0">
              <a:buNone/>
            </a:pPr>
            <a:r>
              <a:rPr lang="es-GT" sz="2400" dirty="0"/>
              <a:t>20465: Diseñando una solución de datos con SQL Server </a:t>
            </a:r>
          </a:p>
          <a:p>
            <a:pPr marL="0" lvl="0" indent="0">
              <a:buNone/>
            </a:pPr>
            <a:r>
              <a:rPr lang="es-GT" sz="2400" dirty="0"/>
              <a:t>20466: Implementación de modelos de datos e informes con Microsoft SQL Server </a:t>
            </a:r>
          </a:p>
          <a:p>
            <a:pPr marL="0" lvl="0" indent="0">
              <a:buNone/>
            </a:pPr>
            <a:r>
              <a:rPr lang="es-GT" sz="2400" dirty="0"/>
              <a:t>20467: Diseño de inteligencia de negocios de autoservicio y soluciones de Big Data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sz="2800" dirty="0"/>
              <a:t>Cursos relacionados Microsoft  SQL </a:t>
            </a:r>
            <a:r>
              <a:rPr lang="es-GT" sz="2800"/>
              <a:t>Server 2017</a:t>
            </a:r>
            <a:endParaRPr lang="es-GT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507288" cy="5242520"/>
          </a:xfrm>
        </p:spPr>
        <p:txBody>
          <a:bodyPr/>
          <a:lstStyle/>
          <a:p>
            <a:pPr marL="0" lvl="0" indent="0">
              <a:buNone/>
            </a:pPr>
            <a:r>
              <a:rPr lang="es-GT" sz="2400" dirty="0"/>
              <a:t>20761: Consulta de Microsoft SQL Server </a:t>
            </a:r>
          </a:p>
          <a:p>
            <a:pPr marL="0" lvl="0" indent="0">
              <a:buNone/>
            </a:pPr>
            <a:r>
              <a:rPr lang="es-GT" sz="2400" dirty="0"/>
              <a:t>20762: Desarrollar bases de datos SQL</a:t>
            </a:r>
          </a:p>
          <a:p>
            <a:pPr marL="0" lvl="0" indent="0">
              <a:buNone/>
            </a:pPr>
            <a:r>
              <a:rPr lang="es-GT" sz="2400" dirty="0"/>
              <a:t>20764: Administrar una infraestructura de base de datos SQL</a:t>
            </a:r>
          </a:p>
          <a:p>
            <a:pPr marL="0" lvl="0" indent="0">
              <a:buNone/>
            </a:pPr>
            <a:r>
              <a:rPr lang="es-GT" sz="2400" dirty="0"/>
              <a:t>20765: Aprovisionamiento de bases de datos SQL </a:t>
            </a:r>
          </a:p>
          <a:p>
            <a:pPr marL="0" lvl="0" indent="0">
              <a:buNone/>
            </a:pPr>
            <a:r>
              <a:rPr lang="es-GT" sz="2400" dirty="0"/>
              <a:t>20767: Implementación de </a:t>
            </a:r>
            <a:r>
              <a:rPr lang="en-US" sz="2400" dirty="0"/>
              <a:t>Implementing a SQL Data Warehouse</a:t>
            </a:r>
          </a:p>
          <a:p>
            <a:pPr marL="0" lvl="0" indent="0">
              <a:buNone/>
            </a:pPr>
            <a:r>
              <a:rPr lang="en-US" sz="2400" dirty="0"/>
              <a:t>20768: </a:t>
            </a:r>
            <a:r>
              <a:rPr lang="es-GT" sz="2400" dirty="0"/>
              <a:t>Desarrollar modelos de datos SQL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62910"/>
      </p:ext>
    </p:extLst>
  </p:cSld>
  <p:clrMapOvr>
    <a:masterClrMapping/>
  </p:clrMapOvr>
</p:sld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104AB67EA0840A5368495ED48DE27" ma:contentTypeVersion="0" ma:contentTypeDescription="Create a new document." ma:contentTypeScope="" ma:versionID="26623300cf3c9a1314ffde8268b9cf1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E99D0-EB5B-490A-9F3A-614690962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28F5E6C-95F4-4526-9FF0-0DA8E7745FA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5AAB2B-289B-4A4A-91D1-6C05C68C70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6343</TotalTime>
  <Words>427</Words>
  <Application>Microsoft Office PowerPoint</Application>
  <PresentationFormat>Presentación en pantalla 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Module 0 Template</vt:lpstr>
      <vt:lpstr>Presentación de PowerPoint</vt:lpstr>
      <vt:lpstr>Bienvenidos</vt:lpstr>
      <vt:lpstr>Esquema del curso</vt:lpstr>
      <vt:lpstr>Esquema del curso (continuación)</vt:lpstr>
      <vt:lpstr>Examenes de Certificación</vt:lpstr>
      <vt:lpstr>Cursos relacionados Microsoft  SQL Server 2014</vt:lpstr>
      <vt:lpstr>Cursos relacionados Microsoft  SQL Server 2017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Víctor Hugo Cárdenas Valenzuela</cp:lastModifiedBy>
  <cp:revision>84</cp:revision>
  <cp:lastPrinted>2012-08-28T00:39:50Z</cp:lastPrinted>
  <dcterms:created xsi:type="dcterms:W3CDTF">2012-09-10T15:00:36Z</dcterms:created>
  <dcterms:modified xsi:type="dcterms:W3CDTF">2019-10-01T00:26:48Z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0x010100396104AB67EA0840A5368495ED48DE27</vt:lpwstr>
  </property>
</Properties>
</file>