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5" r:id="rId5"/>
    <p:sldId id="310" r:id="rId6"/>
    <p:sldId id="311" r:id="rId7"/>
    <p:sldId id="322" r:id="rId8"/>
    <p:sldId id="323" r:id="rId9"/>
    <p:sldId id="321" r:id="rId10"/>
    <p:sldId id="320" r:id="rId11"/>
    <p:sldId id="325" r:id="rId12"/>
    <p:sldId id="324" r:id="rId13"/>
    <p:sldId id="326" r:id="rId14"/>
    <p:sldId id="327" r:id="rId15"/>
    <p:sldId id="328" r:id="rId16"/>
    <p:sldId id="329" r:id="rId17"/>
    <p:sldId id="330" r:id="rId18"/>
    <p:sldId id="331" r:id="rId19"/>
    <p:sldId id="332" r:id="rId20"/>
  </p:sldIdLst>
  <p:sldSz cx="12188825" cy="6858000"/>
  <p:notesSz cx="6858000" cy="9144000"/>
  <p:custDataLst>
    <p:tags r:id="rId23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9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208" y="11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BB57B-4F45-FB48-82E3-BF0D8B0E48D3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4161570-70BE-2A43-B298-C13682916077}">
      <dgm:prSet phldrT="[Texto]"/>
      <dgm:spPr/>
      <dgm:t>
        <a:bodyPr/>
        <a:lstStyle/>
        <a:p>
          <a:r>
            <a:rPr lang="es-ES_tradnl" dirty="0"/>
            <a:t>Registro y uso por parte de los asistentes al CMMSE</a:t>
          </a:r>
          <a:endParaRPr lang="es-ES" dirty="0"/>
        </a:p>
      </dgm:t>
    </dgm:pt>
    <dgm:pt modelId="{76D3FCC7-70F1-474C-AE25-E6B4BBA20622}" type="parTrans" cxnId="{A147FBB3-8776-AA41-A5B0-CD8EA6B3853B}">
      <dgm:prSet/>
      <dgm:spPr/>
      <dgm:t>
        <a:bodyPr/>
        <a:lstStyle/>
        <a:p>
          <a:endParaRPr lang="es-ES"/>
        </a:p>
      </dgm:t>
    </dgm:pt>
    <dgm:pt modelId="{63B860A0-4BC7-6F46-8B4B-D7F86D0F74BD}" type="sibTrans" cxnId="{A147FBB3-8776-AA41-A5B0-CD8EA6B3853B}">
      <dgm:prSet/>
      <dgm:spPr/>
      <dgm:t>
        <a:bodyPr/>
        <a:lstStyle/>
        <a:p>
          <a:endParaRPr lang="es-ES"/>
        </a:p>
      </dgm:t>
    </dgm:pt>
    <dgm:pt modelId="{C43CB425-97F8-B641-83A4-AA1D0BFDAC33}">
      <dgm:prSet phldrT="[Texto]"/>
      <dgm:spPr>
        <a:solidFill>
          <a:schemeClr val="accent6"/>
        </a:solidFill>
      </dgm:spPr>
      <dgm:t>
        <a:bodyPr/>
        <a:lstStyle/>
        <a:p>
          <a:r>
            <a:rPr lang="es-ES_tradnl" dirty="0"/>
            <a:t>Gestión integral del congreso por parte de la directiva del CMMSE</a:t>
          </a:r>
          <a:endParaRPr lang="es-ES" dirty="0"/>
        </a:p>
      </dgm:t>
    </dgm:pt>
    <dgm:pt modelId="{4217CE70-4B9D-2E4A-AE5B-8CCCF98EBCEE}" type="parTrans" cxnId="{ACBB414C-14F8-6843-BD5D-95F8DD3DC05B}">
      <dgm:prSet/>
      <dgm:spPr/>
      <dgm:t>
        <a:bodyPr/>
        <a:lstStyle/>
        <a:p>
          <a:endParaRPr lang="es-ES"/>
        </a:p>
      </dgm:t>
    </dgm:pt>
    <dgm:pt modelId="{3EC7AE63-72DE-D94E-8C28-527794285687}" type="sibTrans" cxnId="{ACBB414C-14F8-6843-BD5D-95F8DD3DC05B}">
      <dgm:prSet/>
      <dgm:spPr/>
      <dgm:t>
        <a:bodyPr/>
        <a:lstStyle/>
        <a:p>
          <a:endParaRPr lang="es-ES"/>
        </a:p>
      </dgm:t>
    </dgm:pt>
    <dgm:pt modelId="{31C2E191-DFAE-9D40-B8EB-57FEDAF23FF0}">
      <dgm:prSet phldrT="[Texto]"/>
      <dgm:spPr>
        <a:solidFill>
          <a:srgbClr val="FF0000"/>
        </a:solidFill>
      </dgm:spPr>
      <dgm:t>
        <a:bodyPr/>
        <a:lstStyle/>
        <a:p>
          <a:r>
            <a:rPr lang="es-ES_tradnl"/>
            <a:t>Facilidad de gestión, gran usabilidad y accesibilidad</a:t>
          </a:r>
          <a:endParaRPr lang="es-ES"/>
        </a:p>
      </dgm:t>
    </dgm:pt>
    <dgm:pt modelId="{DC438E51-5688-3C46-8AA3-AA7C744868E7}" type="parTrans" cxnId="{58320404-A931-394C-8ECB-F8E9B0035CB0}">
      <dgm:prSet/>
      <dgm:spPr/>
      <dgm:t>
        <a:bodyPr/>
        <a:lstStyle/>
        <a:p>
          <a:endParaRPr lang="es-ES"/>
        </a:p>
      </dgm:t>
    </dgm:pt>
    <dgm:pt modelId="{3DA75614-9A47-2944-A325-B7654F7C6E05}" type="sibTrans" cxnId="{58320404-A931-394C-8ECB-F8E9B0035CB0}">
      <dgm:prSet/>
      <dgm:spPr/>
      <dgm:t>
        <a:bodyPr/>
        <a:lstStyle/>
        <a:p>
          <a:endParaRPr lang="es-ES"/>
        </a:p>
      </dgm:t>
    </dgm:pt>
    <dgm:pt modelId="{5923785D-DD51-E949-A27D-CDD8FF5C52B8}">
      <dgm:prSet phldrT="[Texto]"/>
      <dgm:spPr/>
      <dgm:t>
        <a:bodyPr/>
        <a:lstStyle/>
        <a:p>
          <a:r>
            <a:rPr lang="es-ES_tradnl"/>
            <a:t>Diseño atractivo e intuitivo para los usuarios</a:t>
          </a:r>
          <a:endParaRPr lang="es-ES"/>
        </a:p>
      </dgm:t>
    </dgm:pt>
    <dgm:pt modelId="{05EEF9EC-B937-D84E-973F-9DA1FF426B7C}" type="parTrans" cxnId="{8F67C05F-0C78-4F46-885E-C02F18D6783D}">
      <dgm:prSet/>
      <dgm:spPr/>
      <dgm:t>
        <a:bodyPr/>
        <a:lstStyle/>
        <a:p>
          <a:endParaRPr lang="es-ES"/>
        </a:p>
      </dgm:t>
    </dgm:pt>
    <dgm:pt modelId="{F10A7B24-C012-A74A-9F0A-45EE98D2D875}" type="sibTrans" cxnId="{8F67C05F-0C78-4F46-885E-C02F18D6783D}">
      <dgm:prSet/>
      <dgm:spPr/>
      <dgm:t>
        <a:bodyPr/>
        <a:lstStyle/>
        <a:p>
          <a:endParaRPr lang="es-ES"/>
        </a:p>
      </dgm:t>
    </dgm:pt>
    <dgm:pt modelId="{5257323A-D639-AF4B-92E0-12A88952C098}" type="pres">
      <dgm:prSet presAssocID="{361BB57B-4F45-FB48-82E3-BF0D8B0E48D3}" presName="diagram" presStyleCnt="0">
        <dgm:presLayoutVars>
          <dgm:dir/>
          <dgm:resizeHandles val="exact"/>
        </dgm:presLayoutVars>
      </dgm:prSet>
      <dgm:spPr/>
    </dgm:pt>
    <dgm:pt modelId="{6D591784-837F-DB41-9CB3-3FA8BC557B73}" type="pres">
      <dgm:prSet presAssocID="{54161570-70BE-2A43-B298-C13682916077}" presName="node" presStyleLbl="node1" presStyleIdx="0" presStyleCnt="4">
        <dgm:presLayoutVars>
          <dgm:bulletEnabled val="1"/>
        </dgm:presLayoutVars>
      </dgm:prSet>
      <dgm:spPr/>
    </dgm:pt>
    <dgm:pt modelId="{7D42286F-0A4F-3B49-994C-47945FA9E63C}" type="pres">
      <dgm:prSet presAssocID="{63B860A0-4BC7-6F46-8B4B-D7F86D0F74BD}" presName="sibTrans" presStyleCnt="0"/>
      <dgm:spPr/>
    </dgm:pt>
    <dgm:pt modelId="{8903A0D4-FB61-3149-89BA-7FD29C77610D}" type="pres">
      <dgm:prSet presAssocID="{C43CB425-97F8-B641-83A4-AA1D0BFDAC33}" presName="node" presStyleLbl="node1" presStyleIdx="1" presStyleCnt="4">
        <dgm:presLayoutVars>
          <dgm:bulletEnabled val="1"/>
        </dgm:presLayoutVars>
      </dgm:prSet>
      <dgm:spPr/>
    </dgm:pt>
    <dgm:pt modelId="{0FBA740E-1D60-ED46-943D-5C7E89594415}" type="pres">
      <dgm:prSet presAssocID="{3EC7AE63-72DE-D94E-8C28-527794285687}" presName="sibTrans" presStyleCnt="0"/>
      <dgm:spPr/>
    </dgm:pt>
    <dgm:pt modelId="{26831E69-AE90-7940-8433-B591D2ED03A8}" type="pres">
      <dgm:prSet presAssocID="{31C2E191-DFAE-9D40-B8EB-57FEDAF23FF0}" presName="node" presStyleLbl="node1" presStyleIdx="2" presStyleCnt="4">
        <dgm:presLayoutVars>
          <dgm:bulletEnabled val="1"/>
        </dgm:presLayoutVars>
      </dgm:prSet>
      <dgm:spPr/>
    </dgm:pt>
    <dgm:pt modelId="{9483521E-A209-FE4B-A891-CCE931CF7B04}" type="pres">
      <dgm:prSet presAssocID="{3DA75614-9A47-2944-A325-B7654F7C6E05}" presName="sibTrans" presStyleCnt="0"/>
      <dgm:spPr/>
    </dgm:pt>
    <dgm:pt modelId="{0A944F9E-8052-9E4C-87E2-87C0537E25DE}" type="pres">
      <dgm:prSet presAssocID="{5923785D-DD51-E949-A27D-CDD8FF5C52B8}" presName="node" presStyleLbl="node1" presStyleIdx="3" presStyleCnt="4">
        <dgm:presLayoutVars>
          <dgm:bulletEnabled val="1"/>
        </dgm:presLayoutVars>
      </dgm:prSet>
      <dgm:spPr/>
    </dgm:pt>
  </dgm:ptLst>
  <dgm:cxnLst>
    <dgm:cxn modelId="{58320404-A931-394C-8ECB-F8E9B0035CB0}" srcId="{361BB57B-4F45-FB48-82E3-BF0D8B0E48D3}" destId="{31C2E191-DFAE-9D40-B8EB-57FEDAF23FF0}" srcOrd="2" destOrd="0" parTransId="{DC438E51-5688-3C46-8AA3-AA7C744868E7}" sibTransId="{3DA75614-9A47-2944-A325-B7654F7C6E05}"/>
    <dgm:cxn modelId="{18C3A217-CE87-D94C-9627-EAFD1B90469F}" type="presOf" srcId="{C43CB425-97F8-B641-83A4-AA1D0BFDAC33}" destId="{8903A0D4-FB61-3149-89BA-7FD29C77610D}" srcOrd="0" destOrd="0" presId="urn:microsoft.com/office/officeart/2005/8/layout/default"/>
    <dgm:cxn modelId="{0546311C-B2FD-B243-8307-663A12378F99}" type="presOf" srcId="{54161570-70BE-2A43-B298-C13682916077}" destId="{6D591784-837F-DB41-9CB3-3FA8BC557B73}" srcOrd="0" destOrd="0" presId="urn:microsoft.com/office/officeart/2005/8/layout/default"/>
    <dgm:cxn modelId="{F502691C-C2C5-0943-B150-C09800EB0445}" type="presOf" srcId="{361BB57B-4F45-FB48-82E3-BF0D8B0E48D3}" destId="{5257323A-D639-AF4B-92E0-12A88952C098}" srcOrd="0" destOrd="0" presId="urn:microsoft.com/office/officeart/2005/8/layout/default"/>
    <dgm:cxn modelId="{ACBB414C-14F8-6843-BD5D-95F8DD3DC05B}" srcId="{361BB57B-4F45-FB48-82E3-BF0D8B0E48D3}" destId="{C43CB425-97F8-B641-83A4-AA1D0BFDAC33}" srcOrd="1" destOrd="0" parTransId="{4217CE70-4B9D-2E4A-AE5B-8CCCF98EBCEE}" sibTransId="{3EC7AE63-72DE-D94E-8C28-527794285687}"/>
    <dgm:cxn modelId="{8F67C05F-0C78-4F46-885E-C02F18D6783D}" srcId="{361BB57B-4F45-FB48-82E3-BF0D8B0E48D3}" destId="{5923785D-DD51-E949-A27D-CDD8FF5C52B8}" srcOrd="3" destOrd="0" parTransId="{05EEF9EC-B937-D84E-973F-9DA1FF426B7C}" sibTransId="{F10A7B24-C012-A74A-9F0A-45EE98D2D875}"/>
    <dgm:cxn modelId="{E459B571-C9F3-B542-BF5F-EE508BF48C3E}" type="presOf" srcId="{31C2E191-DFAE-9D40-B8EB-57FEDAF23FF0}" destId="{26831E69-AE90-7940-8433-B591D2ED03A8}" srcOrd="0" destOrd="0" presId="urn:microsoft.com/office/officeart/2005/8/layout/default"/>
    <dgm:cxn modelId="{C99FE277-1D2D-DE40-B2BD-222B6E72D364}" type="presOf" srcId="{5923785D-DD51-E949-A27D-CDD8FF5C52B8}" destId="{0A944F9E-8052-9E4C-87E2-87C0537E25DE}" srcOrd="0" destOrd="0" presId="urn:microsoft.com/office/officeart/2005/8/layout/default"/>
    <dgm:cxn modelId="{A147FBB3-8776-AA41-A5B0-CD8EA6B3853B}" srcId="{361BB57B-4F45-FB48-82E3-BF0D8B0E48D3}" destId="{54161570-70BE-2A43-B298-C13682916077}" srcOrd="0" destOrd="0" parTransId="{76D3FCC7-70F1-474C-AE25-E6B4BBA20622}" sibTransId="{63B860A0-4BC7-6F46-8B4B-D7F86D0F74BD}"/>
    <dgm:cxn modelId="{42EAD5A7-370A-0945-BE0D-465976413A70}" type="presParOf" srcId="{5257323A-D639-AF4B-92E0-12A88952C098}" destId="{6D591784-837F-DB41-9CB3-3FA8BC557B73}" srcOrd="0" destOrd="0" presId="urn:microsoft.com/office/officeart/2005/8/layout/default"/>
    <dgm:cxn modelId="{B43859AE-90DA-1148-BABF-DD89EA1915F2}" type="presParOf" srcId="{5257323A-D639-AF4B-92E0-12A88952C098}" destId="{7D42286F-0A4F-3B49-994C-47945FA9E63C}" srcOrd="1" destOrd="0" presId="urn:microsoft.com/office/officeart/2005/8/layout/default"/>
    <dgm:cxn modelId="{8D12F8DE-93C7-A147-9D44-A530EAAEDBB7}" type="presParOf" srcId="{5257323A-D639-AF4B-92E0-12A88952C098}" destId="{8903A0D4-FB61-3149-89BA-7FD29C77610D}" srcOrd="2" destOrd="0" presId="urn:microsoft.com/office/officeart/2005/8/layout/default"/>
    <dgm:cxn modelId="{20CA621B-CB45-0F45-A5D6-2234FA45E481}" type="presParOf" srcId="{5257323A-D639-AF4B-92E0-12A88952C098}" destId="{0FBA740E-1D60-ED46-943D-5C7E89594415}" srcOrd="3" destOrd="0" presId="urn:microsoft.com/office/officeart/2005/8/layout/default"/>
    <dgm:cxn modelId="{9AC488A5-4A3D-4040-82EB-08F53B3A827C}" type="presParOf" srcId="{5257323A-D639-AF4B-92E0-12A88952C098}" destId="{26831E69-AE90-7940-8433-B591D2ED03A8}" srcOrd="4" destOrd="0" presId="urn:microsoft.com/office/officeart/2005/8/layout/default"/>
    <dgm:cxn modelId="{03AFD951-443B-0E49-AD41-9C6B4F5DBE90}" type="presParOf" srcId="{5257323A-D639-AF4B-92E0-12A88952C098}" destId="{9483521E-A209-FE4B-A891-CCE931CF7B04}" srcOrd="5" destOrd="0" presId="urn:microsoft.com/office/officeart/2005/8/layout/default"/>
    <dgm:cxn modelId="{2C7A5D4D-812B-1646-906A-01CFA3D8BA3A}" type="presParOf" srcId="{5257323A-D639-AF4B-92E0-12A88952C098}" destId="{0A944F9E-8052-9E4C-87E2-87C0537E25D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113B47-9104-2D42-92BC-9362867959AA}" type="doc">
      <dgm:prSet loTypeId="urn:microsoft.com/office/officeart/2005/8/layout/pyramid4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5DA3A02-51CA-1743-8BCC-BBEA25AE492F}">
      <dgm:prSet phldrT="[Texto]"/>
      <dgm:spPr/>
      <dgm:t>
        <a:bodyPr/>
        <a:lstStyle/>
        <a:p>
          <a:r>
            <a:rPr lang="es-ES" dirty="0" err="1"/>
            <a:t>Sass</a:t>
          </a:r>
          <a:endParaRPr lang="es-ES" dirty="0"/>
        </a:p>
      </dgm:t>
    </dgm:pt>
    <dgm:pt modelId="{495EE0DD-0149-0242-AE88-C07F5944545B}" type="parTrans" cxnId="{F0B4ABD0-F46C-4148-9865-6E3CB9FEA72C}">
      <dgm:prSet/>
      <dgm:spPr/>
      <dgm:t>
        <a:bodyPr/>
        <a:lstStyle/>
        <a:p>
          <a:endParaRPr lang="es-ES"/>
        </a:p>
      </dgm:t>
    </dgm:pt>
    <dgm:pt modelId="{0B67E2FA-D90E-AB43-8206-33FD04C034A9}" type="sibTrans" cxnId="{F0B4ABD0-F46C-4148-9865-6E3CB9FEA72C}">
      <dgm:prSet/>
      <dgm:spPr/>
      <dgm:t>
        <a:bodyPr/>
        <a:lstStyle/>
        <a:p>
          <a:endParaRPr lang="es-ES"/>
        </a:p>
      </dgm:t>
    </dgm:pt>
    <dgm:pt modelId="{689D0738-FAC5-8B44-8BDF-DB32B94CE7BE}">
      <dgm:prSet phldrT="[Texto]"/>
      <dgm:spPr/>
      <dgm:t>
        <a:bodyPr/>
        <a:lstStyle/>
        <a:p>
          <a:r>
            <a:rPr lang="es-ES"/>
            <a:t>Google Cloud Platform</a:t>
          </a:r>
        </a:p>
      </dgm:t>
    </dgm:pt>
    <dgm:pt modelId="{F7396A95-C506-8D45-BCE1-E1834FC90D4D}" type="parTrans" cxnId="{805C3957-04F4-5A41-871F-D5251FCEF1E9}">
      <dgm:prSet/>
      <dgm:spPr/>
      <dgm:t>
        <a:bodyPr/>
        <a:lstStyle/>
        <a:p>
          <a:endParaRPr lang="es-ES"/>
        </a:p>
      </dgm:t>
    </dgm:pt>
    <dgm:pt modelId="{199077A1-AFA9-8A4A-AE38-BE8E05205DE4}" type="sibTrans" cxnId="{805C3957-04F4-5A41-871F-D5251FCEF1E9}">
      <dgm:prSet/>
      <dgm:spPr/>
      <dgm:t>
        <a:bodyPr/>
        <a:lstStyle/>
        <a:p>
          <a:endParaRPr lang="es-ES"/>
        </a:p>
      </dgm:t>
    </dgm:pt>
    <dgm:pt modelId="{C3ECF3C7-3F69-9A49-8F6D-707CD369CAFC}">
      <dgm:prSet phldrT="[Texto]"/>
      <dgm:spPr/>
      <dgm:t>
        <a:bodyPr/>
        <a:lstStyle/>
        <a:p>
          <a:r>
            <a:rPr lang="es-ES"/>
            <a:t>Angular</a:t>
          </a:r>
        </a:p>
      </dgm:t>
    </dgm:pt>
    <dgm:pt modelId="{6EED0907-71CF-8A4E-8736-7593A473684D}" type="parTrans" cxnId="{AD17A598-8B74-5349-B458-F8234E79B66C}">
      <dgm:prSet/>
      <dgm:spPr/>
      <dgm:t>
        <a:bodyPr/>
        <a:lstStyle/>
        <a:p>
          <a:endParaRPr lang="es-ES"/>
        </a:p>
      </dgm:t>
    </dgm:pt>
    <dgm:pt modelId="{B2958C17-2667-3B46-BAB1-7F42022A7DB1}" type="sibTrans" cxnId="{AD17A598-8B74-5349-B458-F8234E79B66C}">
      <dgm:prSet/>
      <dgm:spPr/>
      <dgm:t>
        <a:bodyPr/>
        <a:lstStyle/>
        <a:p>
          <a:endParaRPr lang="es-ES"/>
        </a:p>
      </dgm:t>
    </dgm:pt>
    <dgm:pt modelId="{F2183E16-0254-7D45-8306-FEED68DFAA82}">
      <dgm:prSet phldrT="[Texto]"/>
      <dgm:spPr/>
      <dgm:t>
        <a:bodyPr/>
        <a:lstStyle/>
        <a:p>
          <a:r>
            <a:rPr lang="es-ES" dirty="0" err="1"/>
            <a:t>TypeScript</a:t>
          </a:r>
          <a:endParaRPr lang="es-ES" dirty="0"/>
        </a:p>
      </dgm:t>
    </dgm:pt>
    <dgm:pt modelId="{29090FB5-5F92-E944-9338-5907071D85DF}" type="parTrans" cxnId="{69795E63-2AAE-0F49-9DDD-6D6E6D3B467B}">
      <dgm:prSet/>
      <dgm:spPr/>
      <dgm:t>
        <a:bodyPr/>
        <a:lstStyle/>
        <a:p>
          <a:endParaRPr lang="es-ES"/>
        </a:p>
      </dgm:t>
    </dgm:pt>
    <dgm:pt modelId="{C189BAA8-71BE-2D43-B7E5-F2C1FE771884}" type="sibTrans" cxnId="{69795E63-2AAE-0F49-9DDD-6D6E6D3B467B}">
      <dgm:prSet/>
      <dgm:spPr/>
      <dgm:t>
        <a:bodyPr/>
        <a:lstStyle/>
        <a:p>
          <a:endParaRPr lang="es-ES"/>
        </a:p>
      </dgm:t>
    </dgm:pt>
    <dgm:pt modelId="{15D43826-6611-7F4F-B626-76D8C92616AA}" type="pres">
      <dgm:prSet presAssocID="{1B113B47-9104-2D42-92BC-9362867959AA}" presName="compositeShape" presStyleCnt="0">
        <dgm:presLayoutVars>
          <dgm:chMax val="9"/>
          <dgm:dir/>
          <dgm:resizeHandles val="exact"/>
        </dgm:presLayoutVars>
      </dgm:prSet>
      <dgm:spPr/>
    </dgm:pt>
    <dgm:pt modelId="{3ABB5606-33E2-3040-8B8E-5A7093E4D054}" type="pres">
      <dgm:prSet presAssocID="{1B113B47-9104-2D42-92BC-9362867959AA}" presName="triangle1" presStyleLbl="node1" presStyleIdx="0" presStyleCnt="4">
        <dgm:presLayoutVars>
          <dgm:bulletEnabled val="1"/>
        </dgm:presLayoutVars>
      </dgm:prSet>
      <dgm:spPr/>
    </dgm:pt>
    <dgm:pt modelId="{DA12445D-D4B3-684C-A5C1-87727888D4A0}" type="pres">
      <dgm:prSet presAssocID="{1B113B47-9104-2D42-92BC-9362867959AA}" presName="triangle2" presStyleLbl="node1" presStyleIdx="1" presStyleCnt="4">
        <dgm:presLayoutVars>
          <dgm:bulletEnabled val="1"/>
        </dgm:presLayoutVars>
      </dgm:prSet>
      <dgm:spPr/>
    </dgm:pt>
    <dgm:pt modelId="{FB85AE7B-FD01-864E-A6C6-328BEB8CCC09}" type="pres">
      <dgm:prSet presAssocID="{1B113B47-9104-2D42-92BC-9362867959AA}" presName="triangle3" presStyleLbl="node1" presStyleIdx="2" presStyleCnt="4">
        <dgm:presLayoutVars>
          <dgm:bulletEnabled val="1"/>
        </dgm:presLayoutVars>
      </dgm:prSet>
      <dgm:spPr/>
    </dgm:pt>
    <dgm:pt modelId="{5A695D7D-06DB-B043-B8AB-A1BBC6B2DE67}" type="pres">
      <dgm:prSet presAssocID="{1B113B47-9104-2D42-92BC-9362867959A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0B0B402-2B63-5A4B-8E08-552F8F88B950}" type="presOf" srcId="{689D0738-FAC5-8B44-8BDF-DB32B94CE7BE}" destId="{DA12445D-D4B3-684C-A5C1-87727888D4A0}" srcOrd="0" destOrd="0" presId="urn:microsoft.com/office/officeart/2005/8/layout/pyramid4"/>
    <dgm:cxn modelId="{83C59B1B-D8BE-8C48-9A42-BE72EC0EFA1D}" type="presOf" srcId="{C3ECF3C7-3F69-9A49-8F6D-707CD369CAFC}" destId="{FB85AE7B-FD01-864E-A6C6-328BEB8CCC09}" srcOrd="0" destOrd="0" presId="urn:microsoft.com/office/officeart/2005/8/layout/pyramid4"/>
    <dgm:cxn modelId="{62A10B28-249A-1D4C-BABC-1FF2CD1558D5}" type="presOf" srcId="{65DA3A02-51CA-1743-8BCC-BBEA25AE492F}" destId="{3ABB5606-33E2-3040-8B8E-5A7093E4D054}" srcOrd="0" destOrd="0" presId="urn:microsoft.com/office/officeart/2005/8/layout/pyramid4"/>
    <dgm:cxn modelId="{805C3957-04F4-5A41-871F-D5251FCEF1E9}" srcId="{1B113B47-9104-2D42-92BC-9362867959AA}" destId="{689D0738-FAC5-8B44-8BDF-DB32B94CE7BE}" srcOrd="1" destOrd="0" parTransId="{F7396A95-C506-8D45-BCE1-E1834FC90D4D}" sibTransId="{199077A1-AFA9-8A4A-AE38-BE8E05205DE4}"/>
    <dgm:cxn modelId="{69795E63-2AAE-0F49-9DDD-6D6E6D3B467B}" srcId="{1B113B47-9104-2D42-92BC-9362867959AA}" destId="{F2183E16-0254-7D45-8306-FEED68DFAA82}" srcOrd="3" destOrd="0" parTransId="{29090FB5-5F92-E944-9338-5907071D85DF}" sibTransId="{C189BAA8-71BE-2D43-B7E5-F2C1FE771884}"/>
    <dgm:cxn modelId="{AD17A598-8B74-5349-B458-F8234E79B66C}" srcId="{1B113B47-9104-2D42-92BC-9362867959AA}" destId="{C3ECF3C7-3F69-9A49-8F6D-707CD369CAFC}" srcOrd="2" destOrd="0" parTransId="{6EED0907-71CF-8A4E-8736-7593A473684D}" sibTransId="{B2958C17-2667-3B46-BAB1-7F42022A7DB1}"/>
    <dgm:cxn modelId="{E6C625C3-3386-4646-BAC8-1A87D1890511}" type="presOf" srcId="{1B113B47-9104-2D42-92BC-9362867959AA}" destId="{15D43826-6611-7F4F-B626-76D8C92616AA}" srcOrd="0" destOrd="0" presId="urn:microsoft.com/office/officeart/2005/8/layout/pyramid4"/>
    <dgm:cxn modelId="{F0B4ABD0-F46C-4148-9865-6E3CB9FEA72C}" srcId="{1B113B47-9104-2D42-92BC-9362867959AA}" destId="{65DA3A02-51CA-1743-8BCC-BBEA25AE492F}" srcOrd="0" destOrd="0" parTransId="{495EE0DD-0149-0242-AE88-C07F5944545B}" sibTransId="{0B67E2FA-D90E-AB43-8206-33FD04C034A9}"/>
    <dgm:cxn modelId="{1EF557E7-30C2-A24C-A749-C6FBBAED674F}" type="presOf" srcId="{F2183E16-0254-7D45-8306-FEED68DFAA82}" destId="{5A695D7D-06DB-B043-B8AB-A1BBC6B2DE67}" srcOrd="0" destOrd="0" presId="urn:microsoft.com/office/officeart/2005/8/layout/pyramid4"/>
    <dgm:cxn modelId="{DC4F45B4-C1D4-954B-93CC-6AEADF626646}" type="presParOf" srcId="{15D43826-6611-7F4F-B626-76D8C92616AA}" destId="{3ABB5606-33E2-3040-8B8E-5A7093E4D054}" srcOrd="0" destOrd="0" presId="urn:microsoft.com/office/officeart/2005/8/layout/pyramid4"/>
    <dgm:cxn modelId="{C92B15AE-4C27-6A4D-B731-1487AD874CF5}" type="presParOf" srcId="{15D43826-6611-7F4F-B626-76D8C92616AA}" destId="{DA12445D-D4B3-684C-A5C1-87727888D4A0}" srcOrd="1" destOrd="0" presId="urn:microsoft.com/office/officeart/2005/8/layout/pyramid4"/>
    <dgm:cxn modelId="{5C86D99C-3F6A-0449-8800-C27F76714FBB}" type="presParOf" srcId="{15D43826-6611-7F4F-B626-76D8C92616AA}" destId="{FB85AE7B-FD01-864E-A6C6-328BEB8CCC09}" srcOrd="2" destOrd="0" presId="urn:microsoft.com/office/officeart/2005/8/layout/pyramid4"/>
    <dgm:cxn modelId="{90F0A6EE-F78F-EB4F-8E91-4E792F3FF5BD}" type="presParOf" srcId="{15D43826-6611-7F4F-B626-76D8C92616AA}" destId="{5A695D7D-06DB-B043-B8AB-A1BBC6B2DE6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BB57B-4F45-FB48-82E3-BF0D8B0E48D3}" type="doc">
      <dgm:prSet loTypeId="urn:microsoft.com/office/officeart/2005/8/layout/hierarchy3" loCatId="hierarchy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54161570-70BE-2A43-B298-C13682916077}">
      <dgm:prSet phldrT="[Texto]"/>
      <dgm:spPr/>
      <dgm:t>
        <a:bodyPr/>
        <a:lstStyle/>
        <a:p>
          <a:r>
            <a:rPr lang="es-ES_tradnl" dirty="0"/>
            <a:t>Ordenadores de escritorio</a:t>
          </a:r>
          <a:endParaRPr lang="es-ES" dirty="0"/>
        </a:p>
      </dgm:t>
    </dgm:pt>
    <dgm:pt modelId="{76D3FCC7-70F1-474C-AE25-E6B4BBA20622}" type="parTrans" cxnId="{A147FBB3-8776-AA41-A5B0-CD8EA6B3853B}">
      <dgm:prSet/>
      <dgm:spPr/>
      <dgm:t>
        <a:bodyPr/>
        <a:lstStyle/>
        <a:p>
          <a:endParaRPr lang="es-ES"/>
        </a:p>
      </dgm:t>
    </dgm:pt>
    <dgm:pt modelId="{63B860A0-4BC7-6F46-8B4B-D7F86D0F74BD}" type="sibTrans" cxnId="{A147FBB3-8776-AA41-A5B0-CD8EA6B3853B}">
      <dgm:prSet/>
      <dgm:spPr/>
      <dgm:t>
        <a:bodyPr/>
        <a:lstStyle/>
        <a:p>
          <a:endParaRPr lang="es-ES"/>
        </a:p>
      </dgm:t>
    </dgm:pt>
    <dgm:pt modelId="{C43CB425-97F8-B641-83A4-AA1D0BFDAC33}">
      <dgm:prSet phldrT="[Texto]"/>
      <dgm:spPr>
        <a:solidFill>
          <a:srgbClr val="FF0000"/>
        </a:solidFill>
      </dgm:spPr>
      <dgm:t>
        <a:bodyPr/>
        <a:lstStyle/>
        <a:p>
          <a:r>
            <a:rPr lang="es-ES_tradnl" dirty="0"/>
            <a:t>Móviles y tabletas</a:t>
          </a:r>
          <a:endParaRPr lang="es-ES" dirty="0"/>
        </a:p>
      </dgm:t>
    </dgm:pt>
    <dgm:pt modelId="{4217CE70-4B9D-2E4A-AE5B-8CCCF98EBCEE}" type="parTrans" cxnId="{ACBB414C-14F8-6843-BD5D-95F8DD3DC05B}">
      <dgm:prSet/>
      <dgm:spPr/>
      <dgm:t>
        <a:bodyPr/>
        <a:lstStyle/>
        <a:p>
          <a:endParaRPr lang="es-ES"/>
        </a:p>
      </dgm:t>
    </dgm:pt>
    <dgm:pt modelId="{3EC7AE63-72DE-D94E-8C28-527794285687}" type="sibTrans" cxnId="{ACBB414C-14F8-6843-BD5D-95F8DD3DC05B}">
      <dgm:prSet/>
      <dgm:spPr/>
      <dgm:t>
        <a:bodyPr/>
        <a:lstStyle/>
        <a:p>
          <a:endParaRPr lang="es-ES"/>
        </a:p>
      </dgm:t>
    </dgm:pt>
    <dgm:pt modelId="{543D2016-C1FC-6142-BAD1-612585958469}" type="pres">
      <dgm:prSet presAssocID="{361BB57B-4F45-FB48-82E3-BF0D8B0E48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60461A-E92F-EB45-84E4-3C83D66E0E94}" type="pres">
      <dgm:prSet presAssocID="{54161570-70BE-2A43-B298-C13682916077}" presName="root" presStyleCnt="0"/>
      <dgm:spPr/>
    </dgm:pt>
    <dgm:pt modelId="{1F5532E2-DEA1-6E4E-8C12-F4FF34108939}" type="pres">
      <dgm:prSet presAssocID="{54161570-70BE-2A43-B298-C13682916077}" presName="rootComposite" presStyleCnt="0"/>
      <dgm:spPr/>
    </dgm:pt>
    <dgm:pt modelId="{D10500A4-2227-D547-85D6-3D86D24DC6BC}" type="pres">
      <dgm:prSet presAssocID="{54161570-70BE-2A43-B298-C13682916077}" presName="rootText" presStyleLbl="node1" presStyleIdx="0" presStyleCnt="2"/>
      <dgm:spPr/>
    </dgm:pt>
    <dgm:pt modelId="{29473E4B-096F-1A45-BEC7-8DE1E3A00E13}" type="pres">
      <dgm:prSet presAssocID="{54161570-70BE-2A43-B298-C13682916077}" presName="rootConnector" presStyleLbl="node1" presStyleIdx="0" presStyleCnt="2"/>
      <dgm:spPr/>
    </dgm:pt>
    <dgm:pt modelId="{ABA01657-A1EE-B04E-91AE-2B4A8DA82B54}" type="pres">
      <dgm:prSet presAssocID="{54161570-70BE-2A43-B298-C13682916077}" presName="childShape" presStyleCnt="0"/>
      <dgm:spPr/>
    </dgm:pt>
    <dgm:pt modelId="{8E647C16-E5CB-864A-8772-A74122E1AED3}" type="pres">
      <dgm:prSet presAssocID="{C43CB425-97F8-B641-83A4-AA1D0BFDAC33}" presName="root" presStyleCnt="0"/>
      <dgm:spPr/>
    </dgm:pt>
    <dgm:pt modelId="{08AA49E5-D8FD-2748-8727-4738246A1A3C}" type="pres">
      <dgm:prSet presAssocID="{C43CB425-97F8-B641-83A4-AA1D0BFDAC33}" presName="rootComposite" presStyleCnt="0"/>
      <dgm:spPr/>
    </dgm:pt>
    <dgm:pt modelId="{F90DF898-E853-D34E-9B8A-D32186E541EA}" type="pres">
      <dgm:prSet presAssocID="{C43CB425-97F8-B641-83A4-AA1D0BFDAC33}" presName="rootText" presStyleLbl="node1" presStyleIdx="1" presStyleCnt="2"/>
      <dgm:spPr/>
    </dgm:pt>
    <dgm:pt modelId="{91785429-B6AC-FC4F-859E-0C5E227C1816}" type="pres">
      <dgm:prSet presAssocID="{C43CB425-97F8-B641-83A4-AA1D0BFDAC33}" presName="rootConnector" presStyleLbl="node1" presStyleIdx="1" presStyleCnt="2"/>
      <dgm:spPr/>
    </dgm:pt>
    <dgm:pt modelId="{53140786-8645-2B41-AB63-BEBB420D66EC}" type="pres">
      <dgm:prSet presAssocID="{C43CB425-97F8-B641-83A4-AA1D0BFDAC33}" presName="childShape" presStyleCnt="0"/>
      <dgm:spPr/>
    </dgm:pt>
  </dgm:ptLst>
  <dgm:cxnLst>
    <dgm:cxn modelId="{E909F831-7C4C-B341-A627-6DC21A884A81}" type="presOf" srcId="{361BB57B-4F45-FB48-82E3-BF0D8B0E48D3}" destId="{543D2016-C1FC-6142-BAD1-612585958469}" srcOrd="0" destOrd="0" presId="urn:microsoft.com/office/officeart/2005/8/layout/hierarchy3"/>
    <dgm:cxn modelId="{3519824A-88AF-524B-A8F9-538649EADE9C}" type="presOf" srcId="{C43CB425-97F8-B641-83A4-AA1D0BFDAC33}" destId="{F90DF898-E853-D34E-9B8A-D32186E541EA}" srcOrd="0" destOrd="0" presId="urn:microsoft.com/office/officeart/2005/8/layout/hierarchy3"/>
    <dgm:cxn modelId="{ACBB414C-14F8-6843-BD5D-95F8DD3DC05B}" srcId="{361BB57B-4F45-FB48-82E3-BF0D8B0E48D3}" destId="{C43CB425-97F8-B641-83A4-AA1D0BFDAC33}" srcOrd="1" destOrd="0" parTransId="{4217CE70-4B9D-2E4A-AE5B-8CCCF98EBCEE}" sibTransId="{3EC7AE63-72DE-D94E-8C28-527794285687}"/>
    <dgm:cxn modelId="{3A61C167-A4CF-8F47-A4A9-DAAD1ED45CC7}" type="presOf" srcId="{54161570-70BE-2A43-B298-C13682916077}" destId="{29473E4B-096F-1A45-BEC7-8DE1E3A00E13}" srcOrd="1" destOrd="0" presId="urn:microsoft.com/office/officeart/2005/8/layout/hierarchy3"/>
    <dgm:cxn modelId="{08B6CD72-F6A4-E848-8541-44A609CE4DCA}" type="presOf" srcId="{C43CB425-97F8-B641-83A4-AA1D0BFDAC33}" destId="{91785429-B6AC-FC4F-859E-0C5E227C1816}" srcOrd="1" destOrd="0" presId="urn:microsoft.com/office/officeart/2005/8/layout/hierarchy3"/>
    <dgm:cxn modelId="{A147FBB3-8776-AA41-A5B0-CD8EA6B3853B}" srcId="{361BB57B-4F45-FB48-82E3-BF0D8B0E48D3}" destId="{54161570-70BE-2A43-B298-C13682916077}" srcOrd="0" destOrd="0" parTransId="{76D3FCC7-70F1-474C-AE25-E6B4BBA20622}" sibTransId="{63B860A0-4BC7-6F46-8B4B-D7F86D0F74BD}"/>
    <dgm:cxn modelId="{B97668E3-EDEA-1743-AC0B-797C3E209626}" type="presOf" srcId="{54161570-70BE-2A43-B298-C13682916077}" destId="{D10500A4-2227-D547-85D6-3D86D24DC6BC}" srcOrd="0" destOrd="0" presId="urn:microsoft.com/office/officeart/2005/8/layout/hierarchy3"/>
    <dgm:cxn modelId="{DD8DDAC8-BFF4-E840-83D2-8C304417B99E}" type="presParOf" srcId="{543D2016-C1FC-6142-BAD1-612585958469}" destId="{0960461A-E92F-EB45-84E4-3C83D66E0E94}" srcOrd="0" destOrd="0" presId="urn:microsoft.com/office/officeart/2005/8/layout/hierarchy3"/>
    <dgm:cxn modelId="{86D8ADDC-0DA1-6F49-B871-73BE8CFB74F7}" type="presParOf" srcId="{0960461A-E92F-EB45-84E4-3C83D66E0E94}" destId="{1F5532E2-DEA1-6E4E-8C12-F4FF34108939}" srcOrd="0" destOrd="0" presId="urn:microsoft.com/office/officeart/2005/8/layout/hierarchy3"/>
    <dgm:cxn modelId="{02E29BC2-5B44-064B-B12E-DEC88822C65A}" type="presParOf" srcId="{1F5532E2-DEA1-6E4E-8C12-F4FF34108939}" destId="{D10500A4-2227-D547-85D6-3D86D24DC6BC}" srcOrd="0" destOrd="0" presId="urn:microsoft.com/office/officeart/2005/8/layout/hierarchy3"/>
    <dgm:cxn modelId="{0CF389DF-23EB-5C44-A3B6-671A2E1D24D3}" type="presParOf" srcId="{1F5532E2-DEA1-6E4E-8C12-F4FF34108939}" destId="{29473E4B-096F-1A45-BEC7-8DE1E3A00E13}" srcOrd="1" destOrd="0" presId="urn:microsoft.com/office/officeart/2005/8/layout/hierarchy3"/>
    <dgm:cxn modelId="{D59105DC-A066-3545-B345-BBF98AD53EBB}" type="presParOf" srcId="{0960461A-E92F-EB45-84E4-3C83D66E0E94}" destId="{ABA01657-A1EE-B04E-91AE-2B4A8DA82B54}" srcOrd="1" destOrd="0" presId="urn:microsoft.com/office/officeart/2005/8/layout/hierarchy3"/>
    <dgm:cxn modelId="{3C2C18C6-AD5A-5740-AFE3-E37494247123}" type="presParOf" srcId="{543D2016-C1FC-6142-BAD1-612585958469}" destId="{8E647C16-E5CB-864A-8772-A74122E1AED3}" srcOrd="1" destOrd="0" presId="urn:microsoft.com/office/officeart/2005/8/layout/hierarchy3"/>
    <dgm:cxn modelId="{047654D5-E29C-C349-8608-B5BC3960278D}" type="presParOf" srcId="{8E647C16-E5CB-864A-8772-A74122E1AED3}" destId="{08AA49E5-D8FD-2748-8727-4738246A1A3C}" srcOrd="0" destOrd="0" presId="urn:microsoft.com/office/officeart/2005/8/layout/hierarchy3"/>
    <dgm:cxn modelId="{4F8EBBA6-3BD2-C342-B9DC-085D3C6DF694}" type="presParOf" srcId="{08AA49E5-D8FD-2748-8727-4738246A1A3C}" destId="{F90DF898-E853-D34E-9B8A-D32186E541EA}" srcOrd="0" destOrd="0" presId="urn:microsoft.com/office/officeart/2005/8/layout/hierarchy3"/>
    <dgm:cxn modelId="{37E96660-8B50-E449-8321-B4B1D0E71865}" type="presParOf" srcId="{08AA49E5-D8FD-2748-8727-4738246A1A3C}" destId="{91785429-B6AC-FC4F-859E-0C5E227C1816}" srcOrd="1" destOrd="0" presId="urn:microsoft.com/office/officeart/2005/8/layout/hierarchy3"/>
    <dgm:cxn modelId="{31FAE0A2-D199-4943-95B7-0DBDF44835A3}" type="presParOf" srcId="{8E647C16-E5CB-864A-8772-A74122E1AED3}" destId="{53140786-8645-2B41-AB63-BEBB420D66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BB57B-4F45-FB48-82E3-BF0D8B0E48D3}" type="doc">
      <dgm:prSet loTypeId="urn:microsoft.com/office/officeart/2005/8/layout/bProcess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54161570-70BE-2A43-B298-C13682916077}">
      <dgm:prSet phldrT="[Texto]"/>
      <dgm:spPr/>
      <dgm:t>
        <a:bodyPr/>
        <a:lstStyle/>
        <a:p>
          <a:r>
            <a:rPr lang="es-ES_tradnl" dirty="0"/>
            <a:t>Asistentes al CMMSE</a:t>
          </a:r>
          <a:endParaRPr lang="es-ES" dirty="0"/>
        </a:p>
      </dgm:t>
    </dgm:pt>
    <dgm:pt modelId="{76D3FCC7-70F1-474C-AE25-E6B4BBA20622}" type="parTrans" cxnId="{A147FBB3-8776-AA41-A5B0-CD8EA6B3853B}">
      <dgm:prSet/>
      <dgm:spPr/>
      <dgm:t>
        <a:bodyPr/>
        <a:lstStyle/>
        <a:p>
          <a:endParaRPr lang="es-ES"/>
        </a:p>
      </dgm:t>
    </dgm:pt>
    <dgm:pt modelId="{63B860A0-4BC7-6F46-8B4B-D7F86D0F74BD}" type="sibTrans" cxnId="{A147FBB3-8776-AA41-A5B0-CD8EA6B3853B}">
      <dgm:prSet/>
      <dgm:spPr>
        <a:solidFill>
          <a:schemeClr val="accent2"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s-ES"/>
        </a:p>
      </dgm:t>
    </dgm:pt>
    <dgm:pt modelId="{C43CB425-97F8-B641-83A4-AA1D0BFDAC33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dirty="0"/>
            <a:t>Usuario administrador</a:t>
          </a:r>
        </a:p>
      </dgm:t>
    </dgm:pt>
    <dgm:pt modelId="{4217CE70-4B9D-2E4A-AE5B-8CCCF98EBCEE}" type="parTrans" cxnId="{ACBB414C-14F8-6843-BD5D-95F8DD3DC05B}">
      <dgm:prSet/>
      <dgm:spPr/>
      <dgm:t>
        <a:bodyPr/>
        <a:lstStyle/>
        <a:p>
          <a:endParaRPr lang="es-ES"/>
        </a:p>
      </dgm:t>
    </dgm:pt>
    <dgm:pt modelId="{3EC7AE63-72DE-D94E-8C28-527794285687}" type="sibTrans" cxnId="{ACBB414C-14F8-6843-BD5D-95F8DD3DC05B}">
      <dgm:prSet/>
      <dgm:spPr/>
      <dgm:t>
        <a:bodyPr/>
        <a:lstStyle/>
        <a:p>
          <a:endParaRPr lang="es-ES"/>
        </a:p>
      </dgm:t>
    </dgm:pt>
    <dgm:pt modelId="{640B7DA7-93CA-DD4B-B7DD-BA20804934D5}" type="pres">
      <dgm:prSet presAssocID="{361BB57B-4F45-FB48-82E3-BF0D8B0E48D3}" presName="diagram" presStyleCnt="0">
        <dgm:presLayoutVars>
          <dgm:dir/>
          <dgm:resizeHandles/>
        </dgm:presLayoutVars>
      </dgm:prSet>
      <dgm:spPr/>
    </dgm:pt>
    <dgm:pt modelId="{37CE4E92-1038-CE42-B0B4-C79A5825BDAC}" type="pres">
      <dgm:prSet presAssocID="{54161570-70BE-2A43-B298-C13682916077}" presName="firstNode" presStyleLbl="node1" presStyleIdx="0" presStyleCnt="2">
        <dgm:presLayoutVars>
          <dgm:bulletEnabled val="1"/>
        </dgm:presLayoutVars>
      </dgm:prSet>
      <dgm:spPr/>
    </dgm:pt>
    <dgm:pt modelId="{8199FD6D-8A7B-A548-B554-E73245B8192F}" type="pres">
      <dgm:prSet presAssocID="{63B860A0-4BC7-6F46-8B4B-D7F86D0F74BD}" presName="sibTrans" presStyleLbl="sibTrans2D1" presStyleIdx="0" presStyleCnt="1"/>
      <dgm:spPr/>
    </dgm:pt>
    <dgm:pt modelId="{3581F320-DC5C-1244-B242-4887530B52B2}" type="pres">
      <dgm:prSet presAssocID="{C43CB425-97F8-B641-83A4-AA1D0BFDAC33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ACBB414C-14F8-6843-BD5D-95F8DD3DC05B}" srcId="{361BB57B-4F45-FB48-82E3-BF0D8B0E48D3}" destId="{C43CB425-97F8-B641-83A4-AA1D0BFDAC33}" srcOrd="1" destOrd="0" parTransId="{4217CE70-4B9D-2E4A-AE5B-8CCCF98EBCEE}" sibTransId="{3EC7AE63-72DE-D94E-8C28-527794285687}"/>
    <dgm:cxn modelId="{3994FB73-8396-2845-A77A-6246BF33CD2C}" type="presOf" srcId="{54161570-70BE-2A43-B298-C13682916077}" destId="{37CE4E92-1038-CE42-B0B4-C79A5825BDAC}" srcOrd="0" destOrd="0" presId="urn:microsoft.com/office/officeart/2005/8/layout/bProcess2"/>
    <dgm:cxn modelId="{75A969AB-D70F-F946-B847-8F7C856A30C4}" type="presOf" srcId="{C43CB425-97F8-B641-83A4-AA1D0BFDAC33}" destId="{3581F320-DC5C-1244-B242-4887530B52B2}" srcOrd="0" destOrd="0" presId="urn:microsoft.com/office/officeart/2005/8/layout/bProcess2"/>
    <dgm:cxn modelId="{00B0A0AB-74F6-A242-98BE-8DF013E42C5A}" type="presOf" srcId="{361BB57B-4F45-FB48-82E3-BF0D8B0E48D3}" destId="{640B7DA7-93CA-DD4B-B7DD-BA20804934D5}" srcOrd="0" destOrd="0" presId="urn:microsoft.com/office/officeart/2005/8/layout/bProcess2"/>
    <dgm:cxn modelId="{A147FBB3-8776-AA41-A5B0-CD8EA6B3853B}" srcId="{361BB57B-4F45-FB48-82E3-BF0D8B0E48D3}" destId="{54161570-70BE-2A43-B298-C13682916077}" srcOrd="0" destOrd="0" parTransId="{76D3FCC7-70F1-474C-AE25-E6B4BBA20622}" sibTransId="{63B860A0-4BC7-6F46-8B4B-D7F86D0F74BD}"/>
    <dgm:cxn modelId="{40F0E6EF-9E36-D549-A005-90834EDC5087}" type="presOf" srcId="{63B860A0-4BC7-6F46-8B4B-D7F86D0F74BD}" destId="{8199FD6D-8A7B-A548-B554-E73245B8192F}" srcOrd="0" destOrd="0" presId="urn:microsoft.com/office/officeart/2005/8/layout/bProcess2"/>
    <dgm:cxn modelId="{7A1530CB-EDC4-4C4D-B00D-0A093FE7691A}" type="presParOf" srcId="{640B7DA7-93CA-DD4B-B7DD-BA20804934D5}" destId="{37CE4E92-1038-CE42-B0B4-C79A5825BDAC}" srcOrd="0" destOrd="0" presId="urn:microsoft.com/office/officeart/2005/8/layout/bProcess2"/>
    <dgm:cxn modelId="{576C12C5-C4FF-8D46-BA67-DB295A3697A9}" type="presParOf" srcId="{640B7DA7-93CA-DD4B-B7DD-BA20804934D5}" destId="{8199FD6D-8A7B-A548-B554-E73245B8192F}" srcOrd="1" destOrd="0" presId="urn:microsoft.com/office/officeart/2005/8/layout/bProcess2"/>
    <dgm:cxn modelId="{4922D093-30E0-7948-A102-9716B8310AA0}" type="presParOf" srcId="{640B7DA7-93CA-DD4B-B7DD-BA20804934D5}" destId="{3581F320-DC5C-1244-B242-4887530B52B2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D2B59-FF57-BD45-AF57-F3482FED267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2870266-AF10-C547-9EB8-B1E2BD086F86}">
      <dgm:prSet phldrT="[Texto]"/>
      <dgm:spPr/>
      <dgm:t>
        <a:bodyPr/>
        <a:lstStyle/>
        <a:p>
          <a:r>
            <a:rPr lang="es-ES" dirty="0"/>
            <a:t>Mantenimiento</a:t>
          </a:r>
        </a:p>
      </dgm:t>
    </dgm:pt>
    <dgm:pt modelId="{B2AC898F-C12D-E540-8EE9-21E24A55CA36}" type="parTrans" cxnId="{C1BDF128-3E1D-9A4D-B98B-CC98FFB36545}">
      <dgm:prSet/>
      <dgm:spPr/>
      <dgm:t>
        <a:bodyPr/>
        <a:lstStyle/>
        <a:p>
          <a:endParaRPr lang="es-ES"/>
        </a:p>
      </dgm:t>
    </dgm:pt>
    <dgm:pt modelId="{F8668C06-0518-1642-AE0A-8068F84281C2}" type="sibTrans" cxnId="{C1BDF128-3E1D-9A4D-B98B-CC98FFB36545}">
      <dgm:prSet/>
      <dgm:spPr/>
      <dgm:t>
        <a:bodyPr/>
        <a:lstStyle/>
        <a:p>
          <a:endParaRPr lang="es-ES"/>
        </a:p>
      </dgm:t>
    </dgm:pt>
    <dgm:pt modelId="{200FA185-C3FE-6741-89C9-FCA329AF4BB7}">
      <dgm:prSet phldrT="[Texto]"/>
      <dgm:spPr/>
      <dgm:t>
        <a:bodyPr/>
        <a:lstStyle/>
        <a:p>
          <a:r>
            <a:rPr lang="es-ES" dirty="0"/>
            <a:t>Desarrollo nuevas funcionalidades</a:t>
          </a:r>
        </a:p>
      </dgm:t>
    </dgm:pt>
    <dgm:pt modelId="{496B5CE6-B6CE-3D45-A04D-A5238677E989}" type="parTrans" cxnId="{B4E1B067-FFCD-EE48-BA1F-4954DCFD2998}">
      <dgm:prSet/>
      <dgm:spPr/>
      <dgm:t>
        <a:bodyPr/>
        <a:lstStyle/>
        <a:p>
          <a:endParaRPr lang="es-ES"/>
        </a:p>
      </dgm:t>
    </dgm:pt>
    <dgm:pt modelId="{E81FAC3E-A2BC-FD46-A692-EE71A6113E62}" type="sibTrans" cxnId="{B4E1B067-FFCD-EE48-BA1F-4954DCFD2998}">
      <dgm:prSet/>
      <dgm:spPr/>
      <dgm:t>
        <a:bodyPr/>
        <a:lstStyle/>
        <a:p>
          <a:endParaRPr lang="es-ES"/>
        </a:p>
      </dgm:t>
    </dgm:pt>
    <dgm:pt modelId="{9EF79026-8526-4740-8E65-9DE3DAF8F994}" type="pres">
      <dgm:prSet presAssocID="{6B0D2B59-FF57-BD45-AF57-F3482FED2676}" presName="Name0" presStyleCnt="0">
        <dgm:presLayoutVars>
          <dgm:dir/>
          <dgm:animLvl val="lvl"/>
          <dgm:resizeHandles val="exact"/>
        </dgm:presLayoutVars>
      </dgm:prSet>
      <dgm:spPr/>
    </dgm:pt>
    <dgm:pt modelId="{9F164FCA-DFBF-2248-B8A5-7A1B334E0D7F}" type="pres">
      <dgm:prSet presAssocID="{82870266-AF10-C547-9EB8-B1E2BD086F86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B3A5B53-4FFD-6244-808D-852A89238842}" type="pres">
      <dgm:prSet presAssocID="{F8668C06-0518-1642-AE0A-8068F84281C2}" presName="parTxOnlySpace" presStyleCnt="0"/>
      <dgm:spPr/>
    </dgm:pt>
    <dgm:pt modelId="{400AB997-F7C3-1140-9312-5AB3A453593A}" type="pres">
      <dgm:prSet presAssocID="{200FA185-C3FE-6741-89C9-FCA329AF4B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1BDF128-3E1D-9A4D-B98B-CC98FFB36545}" srcId="{6B0D2B59-FF57-BD45-AF57-F3482FED2676}" destId="{82870266-AF10-C547-9EB8-B1E2BD086F86}" srcOrd="0" destOrd="0" parTransId="{B2AC898F-C12D-E540-8EE9-21E24A55CA36}" sibTransId="{F8668C06-0518-1642-AE0A-8068F84281C2}"/>
    <dgm:cxn modelId="{37CD273B-242B-6649-A565-6407BA3676B2}" type="presOf" srcId="{6B0D2B59-FF57-BD45-AF57-F3482FED2676}" destId="{9EF79026-8526-4740-8E65-9DE3DAF8F994}" srcOrd="0" destOrd="0" presId="urn:microsoft.com/office/officeart/2005/8/layout/chevron1"/>
    <dgm:cxn modelId="{A561DC65-D3D2-0649-AE28-C14B08E568AF}" type="presOf" srcId="{82870266-AF10-C547-9EB8-B1E2BD086F86}" destId="{9F164FCA-DFBF-2248-B8A5-7A1B334E0D7F}" srcOrd="0" destOrd="0" presId="urn:microsoft.com/office/officeart/2005/8/layout/chevron1"/>
    <dgm:cxn modelId="{B4E1B067-FFCD-EE48-BA1F-4954DCFD2998}" srcId="{6B0D2B59-FF57-BD45-AF57-F3482FED2676}" destId="{200FA185-C3FE-6741-89C9-FCA329AF4BB7}" srcOrd="1" destOrd="0" parTransId="{496B5CE6-B6CE-3D45-A04D-A5238677E989}" sibTransId="{E81FAC3E-A2BC-FD46-A692-EE71A6113E62}"/>
    <dgm:cxn modelId="{8A8326DD-36E5-E649-80C6-B5A25F85AC01}" type="presOf" srcId="{200FA185-C3FE-6741-89C9-FCA329AF4BB7}" destId="{400AB997-F7C3-1140-9312-5AB3A453593A}" srcOrd="0" destOrd="0" presId="urn:microsoft.com/office/officeart/2005/8/layout/chevron1"/>
    <dgm:cxn modelId="{85B8FCD6-6121-3F48-A4A7-F2DEDE43402C}" type="presParOf" srcId="{9EF79026-8526-4740-8E65-9DE3DAF8F994}" destId="{9F164FCA-DFBF-2248-B8A5-7A1B334E0D7F}" srcOrd="0" destOrd="0" presId="urn:microsoft.com/office/officeart/2005/8/layout/chevron1"/>
    <dgm:cxn modelId="{992390DA-02D3-7340-9FFC-33E077C79748}" type="presParOf" srcId="{9EF79026-8526-4740-8E65-9DE3DAF8F994}" destId="{AB3A5B53-4FFD-6244-808D-852A89238842}" srcOrd="1" destOrd="0" presId="urn:microsoft.com/office/officeart/2005/8/layout/chevron1"/>
    <dgm:cxn modelId="{AD829FDF-F056-CF4F-95E0-41A5F66E77A3}" type="presParOf" srcId="{9EF79026-8526-4740-8E65-9DE3DAF8F994}" destId="{400AB997-F7C3-1140-9312-5AB3A453593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D2B59-FF57-BD45-AF57-F3482FED267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2870266-AF10-C547-9EB8-B1E2BD086F86}">
      <dgm:prSet phldrT="[Texto]"/>
      <dgm:spPr/>
      <dgm:t>
        <a:bodyPr/>
        <a:lstStyle/>
        <a:p>
          <a:r>
            <a:rPr lang="es-ES" dirty="0"/>
            <a:t>Diseño</a:t>
          </a:r>
        </a:p>
      </dgm:t>
    </dgm:pt>
    <dgm:pt modelId="{B2AC898F-C12D-E540-8EE9-21E24A55CA36}" type="parTrans" cxnId="{C1BDF128-3E1D-9A4D-B98B-CC98FFB36545}">
      <dgm:prSet/>
      <dgm:spPr/>
      <dgm:t>
        <a:bodyPr/>
        <a:lstStyle/>
        <a:p>
          <a:endParaRPr lang="es-ES"/>
        </a:p>
      </dgm:t>
    </dgm:pt>
    <dgm:pt modelId="{F8668C06-0518-1642-AE0A-8068F84281C2}" type="sibTrans" cxnId="{C1BDF128-3E1D-9A4D-B98B-CC98FFB36545}">
      <dgm:prSet/>
      <dgm:spPr/>
      <dgm:t>
        <a:bodyPr/>
        <a:lstStyle/>
        <a:p>
          <a:endParaRPr lang="es-ES"/>
        </a:p>
      </dgm:t>
    </dgm:pt>
    <dgm:pt modelId="{200FA185-C3FE-6741-89C9-FCA329AF4BB7}">
      <dgm:prSet phldrT="[Texto]"/>
      <dgm:spPr/>
      <dgm:t>
        <a:bodyPr/>
        <a:lstStyle/>
        <a:p>
          <a:r>
            <a:rPr lang="es-ES" dirty="0"/>
            <a:t>Desarrollo</a:t>
          </a:r>
        </a:p>
      </dgm:t>
    </dgm:pt>
    <dgm:pt modelId="{496B5CE6-B6CE-3D45-A04D-A5238677E989}" type="parTrans" cxnId="{B4E1B067-FFCD-EE48-BA1F-4954DCFD2998}">
      <dgm:prSet/>
      <dgm:spPr/>
      <dgm:t>
        <a:bodyPr/>
        <a:lstStyle/>
        <a:p>
          <a:endParaRPr lang="es-ES"/>
        </a:p>
      </dgm:t>
    </dgm:pt>
    <dgm:pt modelId="{E81FAC3E-A2BC-FD46-A692-EE71A6113E62}" type="sibTrans" cxnId="{B4E1B067-FFCD-EE48-BA1F-4954DCFD2998}">
      <dgm:prSet/>
      <dgm:spPr/>
      <dgm:t>
        <a:bodyPr/>
        <a:lstStyle/>
        <a:p>
          <a:endParaRPr lang="es-ES"/>
        </a:p>
      </dgm:t>
    </dgm:pt>
    <dgm:pt modelId="{3D607E7C-BAF3-3E49-913E-CA80720A599A}">
      <dgm:prSet phldrT="[Texto]"/>
      <dgm:spPr/>
      <dgm:t>
        <a:bodyPr/>
        <a:lstStyle/>
        <a:p>
          <a:r>
            <a:rPr lang="es-ES" dirty="0"/>
            <a:t>Pruebas</a:t>
          </a:r>
        </a:p>
      </dgm:t>
    </dgm:pt>
    <dgm:pt modelId="{14BEB757-561B-1845-871C-D4B73BF7117F}" type="parTrans" cxnId="{088E770E-60BF-5E43-A96A-794CA8B1325D}">
      <dgm:prSet/>
      <dgm:spPr/>
      <dgm:t>
        <a:bodyPr/>
        <a:lstStyle/>
        <a:p>
          <a:endParaRPr lang="es-ES"/>
        </a:p>
      </dgm:t>
    </dgm:pt>
    <dgm:pt modelId="{CB22D148-DBA0-214C-87E3-75409793DA8A}" type="sibTrans" cxnId="{088E770E-60BF-5E43-A96A-794CA8B1325D}">
      <dgm:prSet/>
      <dgm:spPr/>
      <dgm:t>
        <a:bodyPr/>
        <a:lstStyle/>
        <a:p>
          <a:endParaRPr lang="es-ES"/>
        </a:p>
      </dgm:t>
    </dgm:pt>
    <dgm:pt modelId="{9EF79026-8526-4740-8E65-9DE3DAF8F994}" type="pres">
      <dgm:prSet presAssocID="{6B0D2B59-FF57-BD45-AF57-F3482FED2676}" presName="Name0" presStyleCnt="0">
        <dgm:presLayoutVars>
          <dgm:dir/>
          <dgm:animLvl val="lvl"/>
          <dgm:resizeHandles val="exact"/>
        </dgm:presLayoutVars>
      </dgm:prSet>
      <dgm:spPr/>
    </dgm:pt>
    <dgm:pt modelId="{9F164FCA-DFBF-2248-B8A5-7A1B334E0D7F}" type="pres">
      <dgm:prSet presAssocID="{82870266-AF10-C547-9EB8-B1E2BD086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3A5B53-4FFD-6244-808D-852A89238842}" type="pres">
      <dgm:prSet presAssocID="{F8668C06-0518-1642-AE0A-8068F84281C2}" presName="parTxOnlySpace" presStyleCnt="0"/>
      <dgm:spPr/>
    </dgm:pt>
    <dgm:pt modelId="{400AB997-F7C3-1140-9312-5AB3A453593A}" type="pres">
      <dgm:prSet presAssocID="{200FA185-C3FE-6741-89C9-FCA329AF4BB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F4AF5B8-880C-0644-BF6E-9F883AD827BF}" type="pres">
      <dgm:prSet presAssocID="{E81FAC3E-A2BC-FD46-A692-EE71A6113E62}" presName="parTxOnlySpace" presStyleCnt="0"/>
      <dgm:spPr/>
    </dgm:pt>
    <dgm:pt modelId="{A737572E-417A-4C4A-AF79-4E983E0041EB}" type="pres">
      <dgm:prSet presAssocID="{3D607E7C-BAF3-3E49-913E-CA80720A59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88E770E-60BF-5E43-A96A-794CA8B1325D}" srcId="{6B0D2B59-FF57-BD45-AF57-F3482FED2676}" destId="{3D607E7C-BAF3-3E49-913E-CA80720A599A}" srcOrd="2" destOrd="0" parTransId="{14BEB757-561B-1845-871C-D4B73BF7117F}" sibTransId="{CB22D148-DBA0-214C-87E3-75409793DA8A}"/>
    <dgm:cxn modelId="{C1BDF128-3E1D-9A4D-B98B-CC98FFB36545}" srcId="{6B0D2B59-FF57-BD45-AF57-F3482FED2676}" destId="{82870266-AF10-C547-9EB8-B1E2BD086F86}" srcOrd="0" destOrd="0" parTransId="{B2AC898F-C12D-E540-8EE9-21E24A55CA36}" sibTransId="{F8668C06-0518-1642-AE0A-8068F84281C2}"/>
    <dgm:cxn modelId="{37CD273B-242B-6649-A565-6407BA3676B2}" type="presOf" srcId="{6B0D2B59-FF57-BD45-AF57-F3482FED2676}" destId="{9EF79026-8526-4740-8E65-9DE3DAF8F994}" srcOrd="0" destOrd="0" presId="urn:microsoft.com/office/officeart/2005/8/layout/chevron1"/>
    <dgm:cxn modelId="{B587B165-9731-8047-B32B-A919280DF972}" type="presOf" srcId="{3D607E7C-BAF3-3E49-913E-CA80720A599A}" destId="{A737572E-417A-4C4A-AF79-4E983E0041EB}" srcOrd="0" destOrd="0" presId="urn:microsoft.com/office/officeart/2005/8/layout/chevron1"/>
    <dgm:cxn modelId="{A561DC65-D3D2-0649-AE28-C14B08E568AF}" type="presOf" srcId="{82870266-AF10-C547-9EB8-B1E2BD086F86}" destId="{9F164FCA-DFBF-2248-B8A5-7A1B334E0D7F}" srcOrd="0" destOrd="0" presId="urn:microsoft.com/office/officeart/2005/8/layout/chevron1"/>
    <dgm:cxn modelId="{B4E1B067-FFCD-EE48-BA1F-4954DCFD2998}" srcId="{6B0D2B59-FF57-BD45-AF57-F3482FED2676}" destId="{200FA185-C3FE-6741-89C9-FCA329AF4BB7}" srcOrd="1" destOrd="0" parTransId="{496B5CE6-B6CE-3D45-A04D-A5238677E989}" sibTransId="{E81FAC3E-A2BC-FD46-A692-EE71A6113E62}"/>
    <dgm:cxn modelId="{8A8326DD-36E5-E649-80C6-B5A25F85AC01}" type="presOf" srcId="{200FA185-C3FE-6741-89C9-FCA329AF4BB7}" destId="{400AB997-F7C3-1140-9312-5AB3A453593A}" srcOrd="0" destOrd="0" presId="urn:microsoft.com/office/officeart/2005/8/layout/chevron1"/>
    <dgm:cxn modelId="{85B8FCD6-6121-3F48-A4A7-F2DEDE43402C}" type="presParOf" srcId="{9EF79026-8526-4740-8E65-9DE3DAF8F994}" destId="{9F164FCA-DFBF-2248-B8A5-7A1B334E0D7F}" srcOrd="0" destOrd="0" presId="urn:microsoft.com/office/officeart/2005/8/layout/chevron1"/>
    <dgm:cxn modelId="{992390DA-02D3-7340-9FFC-33E077C79748}" type="presParOf" srcId="{9EF79026-8526-4740-8E65-9DE3DAF8F994}" destId="{AB3A5B53-4FFD-6244-808D-852A89238842}" srcOrd="1" destOrd="0" presId="urn:microsoft.com/office/officeart/2005/8/layout/chevron1"/>
    <dgm:cxn modelId="{AD829FDF-F056-CF4F-95E0-41A5F66E77A3}" type="presParOf" srcId="{9EF79026-8526-4740-8E65-9DE3DAF8F994}" destId="{400AB997-F7C3-1140-9312-5AB3A453593A}" srcOrd="2" destOrd="0" presId="urn:microsoft.com/office/officeart/2005/8/layout/chevron1"/>
    <dgm:cxn modelId="{A6EDDA4F-DA30-5D45-828F-B6801CFFE372}" type="presParOf" srcId="{9EF79026-8526-4740-8E65-9DE3DAF8F994}" destId="{9F4AF5B8-880C-0644-BF6E-9F883AD827BF}" srcOrd="3" destOrd="0" presId="urn:microsoft.com/office/officeart/2005/8/layout/chevron1"/>
    <dgm:cxn modelId="{1D32A7EE-9710-9545-810A-9659E920BDA1}" type="presParOf" srcId="{9EF79026-8526-4740-8E65-9DE3DAF8F994}" destId="{A737572E-417A-4C4A-AF79-4E983E0041E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480826-BA60-9541-B9E1-60EC7C32C93E}" type="doc">
      <dgm:prSet loTypeId="urn:microsoft.com/office/officeart/2005/8/layout/hierarchy2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43B10EB-DC8F-8F4B-B364-216A56928E05}">
      <dgm:prSet phldrT="[Texto]"/>
      <dgm:spPr>
        <a:solidFill>
          <a:srgbClr val="C00000"/>
        </a:solidFill>
      </dgm:spPr>
      <dgm:t>
        <a:bodyPr/>
        <a:lstStyle/>
        <a:p>
          <a:r>
            <a:rPr lang="es-ES"/>
            <a:t>Conferences</a:t>
          </a:r>
        </a:p>
      </dgm:t>
    </dgm:pt>
    <dgm:pt modelId="{22006FE6-DC97-6844-8251-FC54E352AAAF}" type="parTrans" cxnId="{9EE2ED02-467D-7548-92CD-72E28F5E4C67}">
      <dgm:prSet/>
      <dgm:spPr/>
      <dgm:t>
        <a:bodyPr/>
        <a:lstStyle/>
        <a:p>
          <a:endParaRPr lang="es-ES"/>
        </a:p>
      </dgm:t>
    </dgm:pt>
    <dgm:pt modelId="{9F8D34F9-6701-8B4C-A1EC-58FFCC1D221E}" type="sibTrans" cxnId="{9EE2ED02-467D-7548-92CD-72E28F5E4C67}">
      <dgm:prSet/>
      <dgm:spPr/>
      <dgm:t>
        <a:bodyPr/>
        <a:lstStyle/>
        <a:p>
          <a:endParaRPr lang="es-ES"/>
        </a:p>
      </dgm:t>
    </dgm:pt>
    <dgm:pt modelId="{CEFDE416-494C-D74F-B5AE-C710AA8D9BE6}">
      <dgm:prSet phldrT="[Texto]"/>
      <dgm:spPr>
        <a:solidFill>
          <a:srgbClr val="C00000"/>
        </a:solidFill>
      </dgm:spPr>
      <dgm:t>
        <a:bodyPr/>
        <a:lstStyle/>
        <a:p>
          <a:r>
            <a:rPr lang="es-ES"/>
            <a:t>Users</a:t>
          </a:r>
        </a:p>
      </dgm:t>
    </dgm:pt>
    <dgm:pt modelId="{C16C6DE7-5137-AF4B-9182-7CECBCC537F3}" type="parTrans" cxnId="{AA105066-E677-4A48-B32F-D108DA7DF787}">
      <dgm:prSet/>
      <dgm:spPr/>
      <dgm:t>
        <a:bodyPr/>
        <a:lstStyle/>
        <a:p>
          <a:endParaRPr lang="es-ES"/>
        </a:p>
      </dgm:t>
    </dgm:pt>
    <dgm:pt modelId="{678B7FCB-64BC-5A46-9730-41BD6F208EB1}" type="sibTrans" cxnId="{AA105066-E677-4A48-B32F-D108DA7DF787}">
      <dgm:prSet/>
      <dgm:spPr/>
      <dgm:t>
        <a:bodyPr/>
        <a:lstStyle/>
        <a:p>
          <a:endParaRPr lang="es-ES"/>
        </a:p>
      </dgm:t>
    </dgm:pt>
    <dgm:pt modelId="{7D45A3D1-3A60-994D-9E9F-76C43BC8328F}">
      <dgm:prSet phldrT="[Texto]"/>
      <dgm:spPr>
        <a:solidFill>
          <a:srgbClr val="C00000"/>
        </a:solidFill>
      </dgm:spPr>
      <dgm:t>
        <a:bodyPr/>
        <a:lstStyle/>
        <a:p>
          <a:r>
            <a:rPr lang="es-ES"/>
            <a:t>Config</a:t>
          </a:r>
        </a:p>
      </dgm:t>
    </dgm:pt>
    <dgm:pt modelId="{06C9939E-8D73-A841-A166-280DFD7EC726}" type="parTrans" cxnId="{997A614D-69BA-8B4E-87EE-0B14A25AEE90}">
      <dgm:prSet/>
      <dgm:spPr/>
      <dgm:t>
        <a:bodyPr/>
        <a:lstStyle/>
        <a:p>
          <a:endParaRPr lang="es-ES"/>
        </a:p>
      </dgm:t>
    </dgm:pt>
    <dgm:pt modelId="{825340A8-E33A-044B-90B1-C6AF9322939C}" type="sibTrans" cxnId="{997A614D-69BA-8B4E-87EE-0B14A25AEE90}">
      <dgm:prSet/>
      <dgm:spPr/>
      <dgm:t>
        <a:bodyPr/>
        <a:lstStyle/>
        <a:p>
          <a:endParaRPr lang="es-ES"/>
        </a:p>
      </dgm:t>
    </dgm:pt>
    <dgm:pt modelId="{56BE3E89-FDAB-C14B-AF11-60B42E4EC7AC}">
      <dgm:prSet/>
      <dgm:spPr/>
      <dgm:t>
        <a:bodyPr/>
        <a:lstStyle/>
        <a:p>
          <a:r>
            <a:rPr lang="es-ES"/>
            <a:t>Bill</a:t>
          </a:r>
        </a:p>
      </dgm:t>
    </dgm:pt>
    <dgm:pt modelId="{A12A4F62-B769-6444-96BE-842F02A4DBCC}" type="parTrans" cxnId="{54038CCB-0012-F74F-A1B4-B143DF39A755}">
      <dgm:prSet/>
      <dgm:spPr/>
      <dgm:t>
        <a:bodyPr/>
        <a:lstStyle/>
        <a:p>
          <a:endParaRPr lang="es-ES"/>
        </a:p>
      </dgm:t>
    </dgm:pt>
    <dgm:pt modelId="{EBC44607-720E-824F-98D9-F104B37A96B6}" type="sibTrans" cxnId="{54038CCB-0012-F74F-A1B4-B143DF39A755}">
      <dgm:prSet/>
      <dgm:spPr/>
      <dgm:t>
        <a:bodyPr/>
        <a:lstStyle/>
        <a:p>
          <a:endParaRPr lang="es-ES"/>
        </a:p>
      </dgm:t>
    </dgm:pt>
    <dgm:pt modelId="{1CAC8FCA-C990-8847-932B-445810009877}">
      <dgm:prSet/>
      <dgm:spPr/>
      <dgm:t>
        <a:bodyPr/>
        <a:lstStyle/>
        <a:p>
          <a:r>
            <a:rPr lang="es-ES"/>
            <a:t>Papers</a:t>
          </a:r>
        </a:p>
      </dgm:t>
    </dgm:pt>
    <dgm:pt modelId="{F391E755-B850-404C-898A-D80DE80025DD}" type="parTrans" cxnId="{5ED7ADFB-3328-D14B-BC91-6A7D2064446B}">
      <dgm:prSet/>
      <dgm:spPr/>
      <dgm:t>
        <a:bodyPr/>
        <a:lstStyle/>
        <a:p>
          <a:endParaRPr lang="es-ES"/>
        </a:p>
      </dgm:t>
    </dgm:pt>
    <dgm:pt modelId="{D26C9EFD-11AA-B244-A53C-DF75F8DD510C}" type="sibTrans" cxnId="{5ED7ADFB-3328-D14B-BC91-6A7D2064446B}">
      <dgm:prSet/>
      <dgm:spPr/>
      <dgm:t>
        <a:bodyPr/>
        <a:lstStyle/>
        <a:p>
          <a:endParaRPr lang="es-ES"/>
        </a:p>
      </dgm:t>
    </dgm:pt>
    <dgm:pt modelId="{CD00FD7F-C9D4-5044-B8BD-79DB7088AC04}">
      <dgm:prSet/>
      <dgm:spPr/>
      <dgm:t>
        <a:bodyPr/>
        <a:lstStyle/>
        <a:p>
          <a:r>
            <a:rPr lang="es-ES"/>
            <a:t>Payment_file</a:t>
          </a:r>
        </a:p>
      </dgm:t>
    </dgm:pt>
    <dgm:pt modelId="{475E061E-7228-644B-B03F-9C63368A0964}" type="parTrans" cxnId="{B705812F-6207-B747-AE56-33599446174F}">
      <dgm:prSet/>
      <dgm:spPr/>
      <dgm:t>
        <a:bodyPr/>
        <a:lstStyle/>
        <a:p>
          <a:endParaRPr lang="es-ES"/>
        </a:p>
      </dgm:t>
    </dgm:pt>
    <dgm:pt modelId="{90B41EEC-98A3-3A4F-9A2A-83198B9D72A6}" type="sibTrans" cxnId="{B705812F-6207-B747-AE56-33599446174F}">
      <dgm:prSet/>
      <dgm:spPr/>
      <dgm:t>
        <a:bodyPr/>
        <a:lstStyle/>
        <a:p>
          <a:endParaRPr lang="es-ES"/>
        </a:p>
      </dgm:t>
    </dgm:pt>
    <dgm:pt modelId="{6B0949A8-A3FC-8D44-AE38-CD8959D57C5C}">
      <dgm:prSet/>
      <dgm:spPr/>
      <dgm:t>
        <a:bodyPr/>
        <a:lstStyle/>
        <a:p>
          <a:r>
            <a:rPr lang="es-ES"/>
            <a:t>Authors</a:t>
          </a:r>
        </a:p>
      </dgm:t>
    </dgm:pt>
    <dgm:pt modelId="{33876B30-05EF-204F-B7B3-B2A7F78DBE40}" type="parTrans" cxnId="{ED241F82-C23E-ED41-8310-058AFE762544}">
      <dgm:prSet/>
      <dgm:spPr/>
      <dgm:t>
        <a:bodyPr/>
        <a:lstStyle/>
        <a:p>
          <a:endParaRPr lang="es-ES"/>
        </a:p>
      </dgm:t>
    </dgm:pt>
    <dgm:pt modelId="{2E979E50-66D9-8348-B2FB-5F2E33E644A4}" type="sibTrans" cxnId="{ED241F82-C23E-ED41-8310-058AFE762544}">
      <dgm:prSet/>
      <dgm:spPr/>
      <dgm:t>
        <a:bodyPr/>
        <a:lstStyle/>
        <a:p>
          <a:endParaRPr lang="es-ES"/>
        </a:p>
      </dgm:t>
    </dgm:pt>
    <dgm:pt modelId="{B7E27783-3EEA-0A40-BB2C-379F85ECC8D4}" type="pres">
      <dgm:prSet presAssocID="{B4480826-BA60-9541-B9E1-60EC7C32C93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4DD957-BEF4-D74C-8C02-CD03AF76CA16}" type="pres">
      <dgm:prSet presAssocID="{E43B10EB-DC8F-8F4B-B364-216A56928E05}" presName="root1" presStyleCnt="0"/>
      <dgm:spPr/>
    </dgm:pt>
    <dgm:pt modelId="{930EFAFB-DEDF-5546-BE19-30BF4FBC543A}" type="pres">
      <dgm:prSet presAssocID="{E43B10EB-DC8F-8F4B-B364-216A56928E05}" presName="LevelOneTextNode" presStyleLbl="node0" presStyleIdx="0" presStyleCnt="3">
        <dgm:presLayoutVars>
          <dgm:chPref val="3"/>
        </dgm:presLayoutVars>
      </dgm:prSet>
      <dgm:spPr/>
    </dgm:pt>
    <dgm:pt modelId="{D77E4F24-40BE-1D40-AFC3-7D4EFC9A347D}" type="pres">
      <dgm:prSet presAssocID="{E43B10EB-DC8F-8F4B-B364-216A56928E05}" presName="level2hierChild" presStyleCnt="0"/>
      <dgm:spPr/>
    </dgm:pt>
    <dgm:pt modelId="{59DCAF5C-5DD7-C34B-BFAB-7BBD332FCC93}" type="pres">
      <dgm:prSet presAssocID="{CEFDE416-494C-D74F-B5AE-C710AA8D9BE6}" presName="root1" presStyleCnt="0"/>
      <dgm:spPr/>
    </dgm:pt>
    <dgm:pt modelId="{9E0EDCDE-C89B-9043-98FE-A8F6F35D40DC}" type="pres">
      <dgm:prSet presAssocID="{CEFDE416-494C-D74F-B5AE-C710AA8D9BE6}" presName="LevelOneTextNode" presStyleLbl="node0" presStyleIdx="1" presStyleCnt="3">
        <dgm:presLayoutVars>
          <dgm:chPref val="3"/>
        </dgm:presLayoutVars>
      </dgm:prSet>
      <dgm:spPr/>
    </dgm:pt>
    <dgm:pt modelId="{ACF57722-1266-0C48-918E-AD006DD456DC}" type="pres">
      <dgm:prSet presAssocID="{CEFDE416-494C-D74F-B5AE-C710AA8D9BE6}" presName="level2hierChild" presStyleCnt="0"/>
      <dgm:spPr/>
    </dgm:pt>
    <dgm:pt modelId="{08A02D15-555F-DF41-AE62-EAA53C00C922}" type="pres">
      <dgm:prSet presAssocID="{A12A4F62-B769-6444-96BE-842F02A4DBCC}" presName="conn2-1" presStyleLbl="parChTrans1D2" presStyleIdx="0" presStyleCnt="3"/>
      <dgm:spPr/>
    </dgm:pt>
    <dgm:pt modelId="{4743AEF8-8EEA-EF40-A750-5956389C4349}" type="pres">
      <dgm:prSet presAssocID="{A12A4F62-B769-6444-96BE-842F02A4DBCC}" presName="connTx" presStyleLbl="parChTrans1D2" presStyleIdx="0" presStyleCnt="3"/>
      <dgm:spPr/>
    </dgm:pt>
    <dgm:pt modelId="{4655E582-8DE1-CB4D-8F17-02F5B8BB45DC}" type="pres">
      <dgm:prSet presAssocID="{56BE3E89-FDAB-C14B-AF11-60B42E4EC7AC}" presName="root2" presStyleCnt="0"/>
      <dgm:spPr/>
    </dgm:pt>
    <dgm:pt modelId="{2A33E484-ECD9-C24E-8F31-DEABC7674F90}" type="pres">
      <dgm:prSet presAssocID="{56BE3E89-FDAB-C14B-AF11-60B42E4EC7AC}" presName="LevelTwoTextNode" presStyleLbl="node2" presStyleIdx="0" presStyleCnt="3">
        <dgm:presLayoutVars>
          <dgm:chPref val="3"/>
        </dgm:presLayoutVars>
      </dgm:prSet>
      <dgm:spPr/>
    </dgm:pt>
    <dgm:pt modelId="{56033B66-CC58-1243-B4AC-B85B50188D49}" type="pres">
      <dgm:prSet presAssocID="{56BE3E89-FDAB-C14B-AF11-60B42E4EC7AC}" presName="level3hierChild" presStyleCnt="0"/>
      <dgm:spPr/>
    </dgm:pt>
    <dgm:pt modelId="{32C357DB-FE43-154A-971C-D37ADE8576F2}" type="pres">
      <dgm:prSet presAssocID="{F391E755-B850-404C-898A-D80DE80025DD}" presName="conn2-1" presStyleLbl="parChTrans1D2" presStyleIdx="1" presStyleCnt="3"/>
      <dgm:spPr/>
    </dgm:pt>
    <dgm:pt modelId="{504CE0DF-67A1-EE40-ADE6-0BC161003A7E}" type="pres">
      <dgm:prSet presAssocID="{F391E755-B850-404C-898A-D80DE80025DD}" presName="connTx" presStyleLbl="parChTrans1D2" presStyleIdx="1" presStyleCnt="3"/>
      <dgm:spPr/>
    </dgm:pt>
    <dgm:pt modelId="{46831B49-AFAF-0C4E-8B15-5AEE7CF6059C}" type="pres">
      <dgm:prSet presAssocID="{1CAC8FCA-C990-8847-932B-445810009877}" presName="root2" presStyleCnt="0"/>
      <dgm:spPr/>
    </dgm:pt>
    <dgm:pt modelId="{6CEF2965-BEAE-7F48-B4B0-1903358197AB}" type="pres">
      <dgm:prSet presAssocID="{1CAC8FCA-C990-8847-932B-445810009877}" presName="LevelTwoTextNode" presStyleLbl="node2" presStyleIdx="1" presStyleCnt="3">
        <dgm:presLayoutVars>
          <dgm:chPref val="3"/>
        </dgm:presLayoutVars>
      </dgm:prSet>
      <dgm:spPr/>
    </dgm:pt>
    <dgm:pt modelId="{C3C33746-791C-294F-8CBA-0F0C72E44D40}" type="pres">
      <dgm:prSet presAssocID="{1CAC8FCA-C990-8847-932B-445810009877}" presName="level3hierChild" presStyleCnt="0"/>
      <dgm:spPr/>
    </dgm:pt>
    <dgm:pt modelId="{78731E8D-BEC6-574D-9A45-645D724A02F2}" type="pres">
      <dgm:prSet presAssocID="{33876B30-05EF-204F-B7B3-B2A7F78DBE40}" presName="conn2-1" presStyleLbl="parChTrans1D3" presStyleIdx="0" presStyleCnt="1"/>
      <dgm:spPr/>
    </dgm:pt>
    <dgm:pt modelId="{86EEC310-1EEB-3F4A-854B-A234939BD7A6}" type="pres">
      <dgm:prSet presAssocID="{33876B30-05EF-204F-B7B3-B2A7F78DBE40}" presName="connTx" presStyleLbl="parChTrans1D3" presStyleIdx="0" presStyleCnt="1"/>
      <dgm:spPr/>
    </dgm:pt>
    <dgm:pt modelId="{C899EC00-A554-5145-9D66-A88F4FDDB4A7}" type="pres">
      <dgm:prSet presAssocID="{6B0949A8-A3FC-8D44-AE38-CD8959D57C5C}" presName="root2" presStyleCnt="0"/>
      <dgm:spPr/>
    </dgm:pt>
    <dgm:pt modelId="{B32BF13C-1483-0E40-8765-C30BCBAAA628}" type="pres">
      <dgm:prSet presAssocID="{6B0949A8-A3FC-8D44-AE38-CD8959D57C5C}" presName="LevelTwoTextNode" presStyleLbl="node3" presStyleIdx="0" presStyleCnt="1">
        <dgm:presLayoutVars>
          <dgm:chPref val="3"/>
        </dgm:presLayoutVars>
      </dgm:prSet>
      <dgm:spPr/>
    </dgm:pt>
    <dgm:pt modelId="{2A8ADCCE-8FB1-C64C-84C8-45F3D350B47F}" type="pres">
      <dgm:prSet presAssocID="{6B0949A8-A3FC-8D44-AE38-CD8959D57C5C}" presName="level3hierChild" presStyleCnt="0"/>
      <dgm:spPr/>
    </dgm:pt>
    <dgm:pt modelId="{9D765A39-5436-384B-9C16-183B936167B6}" type="pres">
      <dgm:prSet presAssocID="{475E061E-7228-644B-B03F-9C63368A0964}" presName="conn2-1" presStyleLbl="parChTrans1D2" presStyleIdx="2" presStyleCnt="3"/>
      <dgm:spPr/>
    </dgm:pt>
    <dgm:pt modelId="{1F5FD337-9A9E-F94F-B129-2CD43E84EBB9}" type="pres">
      <dgm:prSet presAssocID="{475E061E-7228-644B-B03F-9C63368A0964}" presName="connTx" presStyleLbl="parChTrans1D2" presStyleIdx="2" presStyleCnt="3"/>
      <dgm:spPr/>
    </dgm:pt>
    <dgm:pt modelId="{34E52AC1-6B9E-234E-96CE-0F53A27484A0}" type="pres">
      <dgm:prSet presAssocID="{CD00FD7F-C9D4-5044-B8BD-79DB7088AC04}" presName="root2" presStyleCnt="0"/>
      <dgm:spPr/>
    </dgm:pt>
    <dgm:pt modelId="{F42EA95D-1F3F-984A-B28F-541394DDDC4C}" type="pres">
      <dgm:prSet presAssocID="{CD00FD7F-C9D4-5044-B8BD-79DB7088AC04}" presName="LevelTwoTextNode" presStyleLbl="node2" presStyleIdx="2" presStyleCnt="3">
        <dgm:presLayoutVars>
          <dgm:chPref val="3"/>
        </dgm:presLayoutVars>
      </dgm:prSet>
      <dgm:spPr/>
    </dgm:pt>
    <dgm:pt modelId="{36FE5007-C3CB-E546-825A-59357CF6AB33}" type="pres">
      <dgm:prSet presAssocID="{CD00FD7F-C9D4-5044-B8BD-79DB7088AC04}" presName="level3hierChild" presStyleCnt="0"/>
      <dgm:spPr/>
    </dgm:pt>
    <dgm:pt modelId="{967FFF8E-8354-2D47-8478-4B2FB0A53353}" type="pres">
      <dgm:prSet presAssocID="{7D45A3D1-3A60-994D-9E9F-76C43BC8328F}" presName="root1" presStyleCnt="0"/>
      <dgm:spPr/>
    </dgm:pt>
    <dgm:pt modelId="{AC6785F3-EAE1-E848-82E0-34A1D81A70A5}" type="pres">
      <dgm:prSet presAssocID="{7D45A3D1-3A60-994D-9E9F-76C43BC8328F}" presName="LevelOneTextNode" presStyleLbl="node0" presStyleIdx="2" presStyleCnt="3">
        <dgm:presLayoutVars>
          <dgm:chPref val="3"/>
        </dgm:presLayoutVars>
      </dgm:prSet>
      <dgm:spPr/>
    </dgm:pt>
    <dgm:pt modelId="{B79B27CC-FDDE-C64A-BB5C-BAECFC49590E}" type="pres">
      <dgm:prSet presAssocID="{7D45A3D1-3A60-994D-9E9F-76C43BC8328F}" presName="level2hierChild" presStyleCnt="0"/>
      <dgm:spPr/>
    </dgm:pt>
  </dgm:ptLst>
  <dgm:cxnLst>
    <dgm:cxn modelId="{9EE2ED02-467D-7548-92CD-72E28F5E4C67}" srcId="{B4480826-BA60-9541-B9E1-60EC7C32C93E}" destId="{E43B10EB-DC8F-8F4B-B364-216A56928E05}" srcOrd="0" destOrd="0" parTransId="{22006FE6-DC97-6844-8251-FC54E352AAAF}" sibTransId="{9F8D34F9-6701-8B4C-A1EC-58FFCC1D221E}"/>
    <dgm:cxn modelId="{27236D10-8459-8E4B-BDC0-1D142C95D3DE}" type="presOf" srcId="{CEFDE416-494C-D74F-B5AE-C710AA8D9BE6}" destId="{9E0EDCDE-C89B-9043-98FE-A8F6F35D40DC}" srcOrd="0" destOrd="0" presId="urn:microsoft.com/office/officeart/2005/8/layout/hierarchy2"/>
    <dgm:cxn modelId="{FF949E2E-43BF-EC44-94FC-7A9AA5FAA10B}" type="presOf" srcId="{475E061E-7228-644B-B03F-9C63368A0964}" destId="{9D765A39-5436-384B-9C16-183B936167B6}" srcOrd="0" destOrd="0" presId="urn:microsoft.com/office/officeart/2005/8/layout/hierarchy2"/>
    <dgm:cxn modelId="{B705812F-6207-B747-AE56-33599446174F}" srcId="{CEFDE416-494C-D74F-B5AE-C710AA8D9BE6}" destId="{CD00FD7F-C9D4-5044-B8BD-79DB7088AC04}" srcOrd="2" destOrd="0" parTransId="{475E061E-7228-644B-B03F-9C63368A0964}" sibTransId="{90B41EEC-98A3-3A4F-9A2A-83198B9D72A6}"/>
    <dgm:cxn modelId="{997A614D-69BA-8B4E-87EE-0B14A25AEE90}" srcId="{B4480826-BA60-9541-B9E1-60EC7C32C93E}" destId="{7D45A3D1-3A60-994D-9E9F-76C43BC8328F}" srcOrd="2" destOrd="0" parTransId="{06C9939E-8D73-A841-A166-280DFD7EC726}" sibTransId="{825340A8-E33A-044B-90B1-C6AF9322939C}"/>
    <dgm:cxn modelId="{9D8AA44E-FCA9-2A4B-94BA-45D04158F44B}" type="presOf" srcId="{7D45A3D1-3A60-994D-9E9F-76C43BC8328F}" destId="{AC6785F3-EAE1-E848-82E0-34A1D81A70A5}" srcOrd="0" destOrd="0" presId="urn:microsoft.com/office/officeart/2005/8/layout/hierarchy2"/>
    <dgm:cxn modelId="{0F740A59-A0AF-1246-959C-C1F4D240BDC8}" type="presOf" srcId="{6B0949A8-A3FC-8D44-AE38-CD8959D57C5C}" destId="{B32BF13C-1483-0E40-8765-C30BCBAAA628}" srcOrd="0" destOrd="0" presId="urn:microsoft.com/office/officeart/2005/8/layout/hierarchy2"/>
    <dgm:cxn modelId="{CCDB2760-4AA3-D448-843E-DFB91F2AD5A4}" type="presOf" srcId="{475E061E-7228-644B-B03F-9C63368A0964}" destId="{1F5FD337-9A9E-F94F-B129-2CD43E84EBB9}" srcOrd="1" destOrd="0" presId="urn:microsoft.com/office/officeart/2005/8/layout/hierarchy2"/>
    <dgm:cxn modelId="{AA105066-E677-4A48-B32F-D108DA7DF787}" srcId="{B4480826-BA60-9541-B9E1-60EC7C32C93E}" destId="{CEFDE416-494C-D74F-B5AE-C710AA8D9BE6}" srcOrd="1" destOrd="0" parTransId="{C16C6DE7-5137-AF4B-9182-7CECBCC537F3}" sibTransId="{678B7FCB-64BC-5A46-9730-41BD6F208EB1}"/>
    <dgm:cxn modelId="{1EAF646B-5EB9-2B4B-8BD7-96B4393554A7}" type="presOf" srcId="{33876B30-05EF-204F-B7B3-B2A7F78DBE40}" destId="{86EEC310-1EEB-3F4A-854B-A234939BD7A6}" srcOrd="1" destOrd="0" presId="urn:microsoft.com/office/officeart/2005/8/layout/hierarchy2"/>
    <dgm:cxn modelId="{9060C278-92D9-C24B-A2AF-540E65A7F7C9}" type="presOf" srcId="{B4480826-BA60-9541-B9E1-60EC7C32C93E}" destId="{B7E27783-3EEA-0A40-BB2C-379F85ECC8D4}" srcOrd="0" destOrd="0" presId="urn:microsoft.com/office/officeart/2005/8/layout/hierarchy2"/>
    <dgm:cxn modelId="{84685C7D-0E78-A24B-BBBF-CEA9C764C74E}" type="presOf" srcId="{A12A4F62-B769-6444-96BE-842F02A4DBCC}" destId="{4743AEF8-8EEA-EF40-A750-5956389C4349}" srcOrd="1" destOrd="0" presId="urn:microsoft.com/office/officeart/2005/8/layout/hierarchy2"/>
    <dgm:cxn modelId="{ED241F82-C23E-ED41-8310-058AFE762544}" srcId="{1CAC8FCA-C990-8847-932B-445810009877}" destId="{6B0949A8-A3FC-8D44-AE38-CD8959D57C5C}" srcOrd="0" destOrd="0" parTransId="{33876B30-05EF-204F-B7B3-B2A7F78DBE40}" sibTransId="{2E979E50-66D9-8348-B2FB-5F2E33E644A4}"/>
    <dgm:cxn modelId="{F9097789-FA6E-104D-9A73-FE75DED53900}" type="presOf" srcId="{33876B30-05EF-204F-B7B3-B2A7F78DBE40}" destId="{78731E8D-BEC6-574D-9A45-645D724A02F2}" srcOrd="0" destOrd="0" presId="urn:microsoft.com/office/officeart/2005/8/layout/hierarchy2"/>
    <dgm:cxn modelId="{B6A56296-B61F-7B43-AA6F-910BCEEC0C76}" type="presOf" srcId="{F391E755-B850-404C-898A-D80DE80025DD}" destId="{504CE0DF-67A1-EE40-ADE6-0BC161003A7E}" srcOrd="1" destOrd="0" presId="urn:microsoft.com/office/officeart/2005/8/layout/hierarchy2"/>
    <dgm:cxn modelId="{D32E809E-F2A9-524E-A3FA-FB4D17E7BDC4}" type="presOf" srcId="{56BE3E89-FDAB-C14B-AF11-60B42E4EC7AC}" destId="{2A33E484-ECD9-C24E-8F31-DEABC7674F90}" srcOrd="0" destOrd="0" presId="urn:microsoft.com/office/officeart/2005/8/layout/hierarchy2"/>
    <dgm:cxn modelId="{B8CF2AAD-7A0A-3047-B22B-599A5294B058}" type="presOf" srcId="{1CAC8FCA-C990-8847-932B-445810009877}" destId="{6CEF2965-BEAE-7F48-B4B0-1903358197AB}" srcOrd="0" destOrd="0" presId="urn:microsoft.com/office/officeart/2005/8/layout/hierarchy2"/>
    <dgm:cxn modelId="{54038CCB-0012-F74F-A1B4-B143DF39A755}" srcId="{CEFDE416-494C-D74F-B5AE-C710AA8D9BE6}" destId="{56BE3E89-FDAB-C14B-AF11-60B42E4EC7AC}" srcOrd="0" destOrd="0" parTransId="{A12A4F62-B769-6444-96BE-842F02A4DBCC}" sibTransId="{EBC44607-720E-824F-98D9-F104B37A96B6}"/>
    <dgm:cxn modelId="{77C4BDCC-F1EF-4E46-8F0A-125BA4F3E739}" type="presOf" srcId="{CD00FD7F-C9D4-5044-B8BD-79DB7088AC04}" destId="{F42EA95D-1F3F-984A-B28F-541394DDDC4C}" srcOrd="0" destOrd="0" presId="urn:microsoft.com/office/officeart/2005/8/layout/hierarchy2"/>
    <dgm:cxn modelId="{8DEFC9D6-6213-1D4D-934B-A3A108704319}" type="presOf" srcId="{E43B10EB-DC8F-8F4B-B364-216A56928E05}" destId="{930EFAFB-DEDF-5546-BE19-30BF4FBC543A}" srcOrd="0" destOrd="0" presId="urn:microsoft.com/office/officeart/2005/8/layout/hierarchy2"/>
    <dgm:cxn modelId="{6784C3D8-6F66-4F44-B61D-966D86BF0F72}" type="presOf" srcId="{A12A4F62-B769-6444-96BE-842F02A4DBCC}" destId="{08A02D15-555F-DF41-AE62-EAA53C00C922}" srcOrd="0" destOrd="0" presId="urn:microsoft.com/office/officeart/2005/8/layout/hierarchy2"/>
    <dgm:cxn modelId="{5AB52EE2-0D5E-AA41-8894-645A100D395F}" type="presOf" srcId="{F391E755-B850-404C-898A-D80DE80025DD}" destId="{32C357DB-FE43-154A-971C-D37ADE8576F2}" srcOrd="0" destOrd="0" presId="urn:microsoft.com/office/officeart/2005/8/layout/hierarchy2"/>
    <dgm:cxn modelId="{5ED7ADFB-3328-D14B-BC91-6A7D2064446B}" srcId="{CEFDE416-494C-D74F-B5AE-C710AA8D9BE6}" destId="{1CAC8FCA-C990-8847-932B-445810009877}" srcOrd="1" destOrd="0" parTransId="{F391E755-B850-404C-898A-D80DE80025DD}" sibTransId="{D26C9EFD-11AA-B244-A53C-DF75F8DD510C}"/>
    <dgm:cxn modelId="{C4726278-4CF6-1048-ADDF-F278632F0581}" type="presParOf" srcId="{B7E27783-3EEA-0A40-BB2C-379F85ECC8D4}" destId="{824DD957-BEF4-D74C-8C02-CD03AF76CA16}" srcOrd="0" destOrd="0" presId="urn:microsoft.com/office/officeart/2005/8/layout/hierarchy2"/>
    <dgm:cxn modelId="{121392C8-C005-9F4A-93A9-2C46EE3A9DFF}" type="presParOf" srcId="{824DD957-BEF4-D74C-8C02-CD03AF76CA16}" destId="{930EFAFB-DEDF-5546-BE19-30BF4FBC543A}" srcOrd="0" destOrd="0" presId="urn:microsoft.com/office/officeart/2005/8/layout/hierarchy2"/>
    <dgm:cxn modelId="{F8A58BF2-AC76-1C48-BFB5-93AFDBAD2BE1}" type="presParOf" srcId="{824DD957-BEF4-D74C-8C02-CD03AF76CA16}" destId="{D77E4F24-40BE-1D40-AFC3-7D4EFC9A347D}" srcOrd="1" destOrd="0" presId="urn:microsoft.com/office/officeart/2005/8/layout/hierarchy2"/>
    <dgm:cxn modelId="{35E3AB79-3DCE-8E43-8FCF-3F0770D96409}" type="presParOf" srcId="{B7E27783-3EEA-0A40-BB2C-379F85ECC8D4}" destId="{59DCAF5C-5DD7-C34B-BFAB-7BBD332FCC93}" srcOrd="1" destOrd="0" presId="urn:microsoft.com/office/officeart/2005/8/layout/hierarchy2"/>
    <dgm:cxn modelId="{3E7BAECF-BD6E-0A49-AF79-02C5D7B16553}" type="presParOf" srcId="{59DCAF5C-5DD7-C34B-BFAB-7BBD332FCC93}" destId="{9E0EDCDE-C89B-9043-98FE-A8F6F35D40DC}" srcOrd="0" destOrd="0" presId="urn:microsoft.com/office/officeart/2005/8/layout/hierarchy2"/>
    <dgm:cxn modelId="{B436C371-A548-4543-A2D2-87368665F384}" type="presParOf" srcId="{59DCAF5C-5DD7-C34B-BFAB-7BBD332FCC93}" destId="{ACF57722-1266-0C48-918E-AD006DD456DC}" srcOrd="1" destOrd="0" presId="urn:microsoft.com/office/officeart/2005/8/layout/hierarchy2"/>
    <dgm:cxn modelId="{323858E3-E08E-3D42-A22A-4BA43C452EC1}" type="presParOf" srcId="{ACF57722-1266-0C48-918E-AD006DD456DC}" destId="{08A02D15-555F-DF41-AE62-EAA53C00C922}" srcOrd="0" destOrd="0" presId="urn:microsoft.com/office/officeart/2005/8/layout/hierarchy2"/>
    <dgm:cxn modelId="{1429EA7A-0D68-4A4C-8873-F69D419D9574}" type="presParOf" srcId="{08A02D15-555F-DF41-AE62-EAA53C00C922}" destId="{4743AEF8-8EEA-EF40-A750-5956389C4349}" srcOrd="0" destOrd="0" presId="urn:microsoft.com/office/officeart/2005/8/layout/hierarchy2"/>
    <dgm:cxn modelId="{3802B850-4B0F-364B-A003-0B89ADC078D4}" type="presParOf" srcId="{ACF57722-1266-0C48-918E-AD006DD456DC}" destId="{4655E582-8DE1-CB4D-8F17-02F5B8BB45DC}" srcOrd="1" destOrd="0" presId="urn:microsoft.com/office/officeart/2005/8/layout/hierarchy2"/>
    <dgm:cxn modelId="{BA8F6E57-8969-8A4A-A2D6-663934D16496}" type="presParOf" srcId="{4655E582-8DE1-CB4D-8F17-02F5B8BB45DC}" destId="{2A33E484-ECD9-C24E-8F31-DEABC7674F90}" srcOrd="0" destOrd="0" presId="urn:microsoft.com/office/officeart/2005/8/layout/hierarchy2"/>
    <dgm:cxn modelId="{26482B28-354A-1C43-A36D-AF2A450B2C57}" type="presParOf" srcId="{4655E582-8DE1-CB4D-8F17-02F5B8BB45DC}" destId="{56033B66-CC58-1243-B4AC-B85B50188D49}" srcOrd="1" destOrd="0" presId="urn:microsoft.com/office/officeart/2005/8/layout/hierarchy2"/>
    <dgm:cxn modelId="{FEEE7783-FD21-364E-AF61-FCC371DA3F26}" type="presParOf" srcId="{ACF57722-1266-0C48-918E-AD006DD456DC}" destId="{32C357DB-FE43-154A-971C-D37ADE8576F2}" srcOrd="2" destOrd="0" presId="urn:microsoft.com/office/officeart/2005/8/layout/hierarchy2"/>
    <dgm:cxn modelId="{8744B3D6-52F9-CB45-883B-68A68CC8311A}" type="presParOf" srcId="{32C357DB-FE43-154A-971C-D37ADE8576F2}" destId="{504CE0DF-67A1-EE40-ADE6-0BC161003A7E}" srcOrd="0" destOrd="0" presId="urn:microsoft.com/office/officeart/2005/8/layout/hierarchy2"/>
    <dgm:cxn modelId="{50EBFB48-8093-E443-80CF-4DA40256CC15}" type="presParOf" srcId="{ACF57722-1266-0C48-918E-AD006DD456DC}" destId="{46831B49-AFAF-0C4E-8B15-5AEE7CF6059C}" srcOrd="3" destOrd="0" presId="urn:microsoft.com/office/officeart/2005/8/layout/hierarchy2"/>
    <dgm:cxn modelId="{867E3942-EC1D-D34D-87FE-CC8CC6547329}" type="presParOf" srcId="{46831B49-AFAF-0C4E-8B15-5AEE7CF6059C}" destId="{6CEF2965-BEAE-7F48-B4B0-1903358197AB}" srcOrd="0" destOrd="0" presId="urn:microsoft.com/office/officeart/2005/8/layout/hierarchy2"/>
    <dgm:cxn modelId="{0631E7AA-86F2-A84C-93E8-47A7FC1DBB2E}" type="presParOf" srcId="{46831B49-AFAF-0C4E-8B15-5AEE7CF6059C}" destId="{C3C33746-791C-294F-8CBA-0F0C72E44D40}" srcOrd="1" destOrd="0" presId="urn:microsoft.com/office/officeart/2005/8/layout/hierarchy2"/>
    <dgm:cxn modelId="{C732FF64-0DB3-4843-961D-6922EA8AC524}" type="presParOf" srcId="{C3C33746-791C-294F-8CBA-0F0C72E44D40}" destId="{78731E8D-BEC6-574D-9A45-645D724A02F2}" srcOrd="0" destOrd="0" presId="urn:microsoft.com/office/officeart/2005/8/layout/hierarchy2"/>
    <dgm:cxn modelId="{4800D027-5D2F-0049-96BF-11462250DD36}" type="presParOf" srcId="{78731E8D-BEC6-574D-9A45-645D724A02F2}" destId="{86EEC310-1EEB-3F4A-854B-A234939BD7A6}" srcOrd="0" destOrd="0" presId="urn:microsoft.com/office/officeart/2005/8/layout/hierarchy2"/>
    <dgm:cxn modelId="{80C73124-2421-AE44-81A4-9B67F29FC5F8}" type="presParOf" srcId="{C3C33746-791C-294F-8CBA-0F0C72E44D40}" destId="{C899EC00-A554-5145-9D66-A88F4FDDB4A7}" srcOrd="1" destOrd="0" presId="urn:microsoft.com/office/officeart/2005/8/layout/hierarchy2"/>
    <dgm:cxn modelId="{FD3B03C7-C9CC-1140-8C7D-235606B5E69A}" type="presParOf" srcId="{C899EC00-A554-5145-9D66-A88F4FDDB4A7}" destId="{B32BF13C-1483-0E40-8765-C30BCBAAA628}" srcOrd="0" destOrd="0" presId="urn:microsoft.com/office/officeart/2005/8/layout/hierarchy2"/>
    <dgm:cxn modelId="{F969F237-2C43-6747-88BA-FFA2ECF670FB}" type="presParOf" srcId="{C899EC00-A554-5145-9D66-A88F4FDDB4A7}" destId="{2A8ADCCE-8FB1-C64C-84C8-45F3D350B47F}" srcOrd="1" destOrd="0" presId="urn:microsoft.com/office/officeart/2005/8/layout/hierarchy2"/>
    <dgm:cxn modelId="{EF394CA2-254C-2F4D-95D1-C990333A4743}" type="presParOf" srcId="{ACF57722-1266-0C48-918E-AD006DD456DC}" destId="{9D765A39-5436-384B-9C16-183B936167B6}" srcOrd="4" destOrd="0" presId="urn:microsoft.com/office/officeart/2005/8/layout/hierarchy2"/>
    <dgm:cxn modelId="{1B35D16B-E4DE-C441-ABFA-2C8AD1A6466F}" type="presParOf" srcId="{9D765A39-5436-384B-9C16-183B936167B6}" destId="{1F5FD337-9A9E-F94F-B129-2CD43E84EBB9}" srcOrd="0" destOrd="0" presId="urn:microsoft.com/office/officeart/2005/8/layout/hierarchy2"/>
    <dgm:cxn modelId="{988FD546-7AA1-1C40-834B-C250664FD655}" type="presParOf" srcId="{ACF57722-1266-0C48-918E-AD006DD456DC}" destId="{34E52AC1-6B9E-234E-96CE-0F53A27484A0}" srcOrd="5" destOrd="0" presId="urn:microsoft.com/office/officeart/2005/8/layout/hierarchy2"/>
    <dgm:cxn modelId="{1F59DA8D-8574-5245-91C4-8ED864452AEE}" type="presParOf" srcId="{34E52AC1-6B9E-234E-96CE-0F53A27484A0}" destId="{F42EA95D-1F3F-984A-B28F-541394DDDC4C}" srcOrd="0" destOrd="0" presId="urn:microsoft.com/office/officeart/2005/8/layout/hierarchy2"/>
    <dgm:cxn modelId="{D263E32A-03FE-314D-9F3D-B86DA707C026}" type="presParOf" srcId="{34E52AC1-6B9E-234E-96CE-0F53A27484A0}" destId="{36FE5007-C3CB-E546-825A-59357CF6AB33}" srcOrd="1" destOrd="0" presId="urn:microsoft.com/office/officeart/2005/8/layout/hierarchy2"/>
    <dgm:cxn modelId="{830C6B5E-5BE4-334D-83CF-7288F21D85AD}" type="presParOf" srcId="{B7E27783-3EEA-0A40-BB2C-379F85ECC8D4}" destId="{967FFF8E-8354-2D47-8478-4B2FB0A53353}" srcOrd="2" destOrd="0" presId="urn:microsoft.com/office/officeart/2005/8/layout/hierarchy2"/>
    <dgm:cxn modelId="{F3839930-87C8-CD4E-920A-FBDF50F4A62F}" type="presParOf" srcId="{967FFF8E-8354-2D47-8478-4B2FB0A53353}" destId="{AC6785F3-EAE1-E848-82E0-34A1D81A70A5}" srcOrd="0" destOrd="0" presId="urn:microsoft.com/office/officeart/2005/8/layout/hierarchy2"/>
    <dgm:cxn modelId="{D4854405-3FEA-2641-A28B-A8D9538A647C}" type="presParOf" srcId="{967FFF8E-8354-2D47-8478-4B2FB0A53353}" destId="{B79B27CC-FDDE-C64A-BB5C-BAECFC49590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D176BB-9F3C-D542-9139-6602651F3544}" type="doc">
      <dgm:prSet loTypeId="urn:microsoft.com/office/officeart/2005/8/layout/venn3" loCatId="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0A0598A-7CC8-4545-B15D-8400BC696A66}">
      <dgm:prSet phldrT="[Texto]"/>
      <dgm:spPr/>
      <dgm:t>
        <a:bodyPr/>
        <a:lstStyle/>
        <a:p>
          <a:r>
            <a:rPr lang="es-ES"/>
            <a:t>En producción</a:t>
          </a:r>
        </a:p>
      </dgm:t>
    </dgm:pt>
    <dgm:pt modelId="{6BF8EE23-77E7-0344-B744-20E2559E6397}" type="parTrans" cxnId="{1DFE188E-F01B-E24C-AAC6-E8C22CC6812F}">
      <dgm:prSet/>
      <dgm:spPr/>
      <dgm:t>
        <a:bodyPr/>
        <a:lstStyle/>
        <a:p>
          <a:endParaRPr lang="es-ES"/>
        </a:p>
      </dgm:t>
    </dgm:pt>
    <dgm:pt modelId="{4DE5076E-F179-624C-8357-CB655B374DF1}" type="sibTrans" cxnId="{1DFE188E-F01B-E24C-AAC6-E8C22CC6812F}">
      <dgm:prSet/>
      <dgm:spPr/>
      <dgm:t>
        <a:bodyPr/>
        <a:lstStyle/>
        <a:p>
          <a:endParaRPr lang="es-ES"/>
        </a:p>
      </dgm:t>
    </dgm:pt>
    <dgm:pt modelId="{B7C4179B-5C32-0C4B-A296-2B99C30294D7}">
      <dgm:prSet phldrT="[Texto]"/>
      <dgm:spPr/>
      <dgm:t>
        <a:bodyPr/>
        <a:lstStyle/>
        <a:p>
          <a:r>
            <a:rPr lang="es-ES" dirty="0"/>
            <a:t>Desplegado en hosting real</a:t>
          </a:r>
        </a:p>
      </dgm:t>
    </dgm:pt>
    <dgm:pt modelId="{7DDCB8CD-9E3E-884F-9357-753416CC6EE5}" type="parTrans" cxnId="{5BEEDD80-9DD9-7C48-9516-7AA38BF178F5}">
      <dgm:prSet/>
      <dgm:spPr/>
      <dgm:t>
        <a:bodyPr/>
        <a:lstStyle/>
        <a:p>
          <a:endParaRPr lang="es-ES"/>
        </a:p>
      </dgm:t>
    </dgm:pt>
    <dgm:pt modelId="{23D93E6B-CD4E-7A40-A32E-CAB8E059CDD9}" type="sibTrans" cxnId="{5BEEDD80-9DD9-7C48-9516-7AA38BF178F5}">
      <dgm:prSet/>
      <dgm:spPr/>
      <dgm:t>
        <a:bodyPr/>
        <a:lstStyle/>
        <a:p>
          <a:endParaRPr lang="es-ES"/>
        </a:p>
      </dgm:t>
    </dgm:pt>
    <dgm:pt modelId="{9B33988A-8491-AD4F-9336-BAE82A3447FE}">
      <dgm:prSet phldrT="[Texto]"/>
      <dgm:spPr/>
      <dgm:t>
        <a:bodyPr/>
        <a:lstStyle/>
        <a:p>
          <a:r>
            <a:rPr lang="es-ES" dirty="0"/>
            <a:t>Gestión de archivos</a:t>
          </a:r>
        </a:p>
      </dgm:t>
    </dgm:pt>
    <dgm:pt modelId="{024CEC53-4741-044A-8E63-2D38AA940FEF}" type="parTrans" cxnId="{DE169E7A-4ED9-3744-9BC7-AECD82706E1F}">
      <dgm:prSet/>
      <dgm:spPr/>
      <dgm:t>
        <a:bodyPr/>
        <a:lstStyle/>
        <a:p>
          <a:endParaRPr lang="es-ES"/>
        </a:p>
      </dgm:t>
    </dgm:pt>
    <dgm:pt modelId="{40DFC207-780E-0A45-A034-3F7E2AC73647}" type="sibTrans" cxnId="{DE169E7A-4ED9-3744-9BC7-AECD82706E1F}">
      <dgm:prSet/>
      <dgm:spPr/>
      <dgm:t>
        <a:bodyPr/>
        <a:lstStyle/>
        <a:p>
          <a:endParaRPr lang="es-ES"/>
        </a:p>
      </dgm:t>
    </dgm:pt>
    <dgm:pt modelId="{B8F8CB39-12CA-C34B-84E5-515E6758CC21}">
      <dgm:prSet phldrT="[Texto]"/>
      <dgm:spPr/>
      <dgm:t>
        <a:bodyPr/>
        <a:lstStyle/>
        <a:p>
          <a:r>
            <a:rPr lang="es-ES" dirty="0"/>
            <a:t>Usable en la edición 2019</a:t>
          </a:r>
        </a:p>
      </dgm:t>
    </dgm:pt>
    <dgm:pt modelId="{A42BD3B9-DD46-9344-917E-94DCAB128F03}" type="parTrans" cxnId="{8717848F-F70F-124C-B882-80C4B286BC41}">
      <dgm:prSet/>
      <dgm:spPr/>
      <dgm:t>
        <a:bodyPr/>
        <a:lstStyle/>
        <a:p>
          <a:endParaRPr lang="es-ES"/>
        </a:p>
      </dgm:t>
    </dgm:pt>
    <dgm:pt modelId="{ED274D78-F74D-164D-8030-A9407C5D9BA7}" type="sibTrans" cxnId="{8717848F-F70F-124C-B882-80C4B286BC41}">
      <dgm:prSet/>
      <dgm:spPr/>
      <dgm:t>
        <a:bodyPr/>
        <a:lstStyle/>
        <a:p>
          <a:endParaRPr lang="es-ES"/>
        </a:p>
      </dgm:t>
    </dgm:pt>
    <dgm:pt modelId="{939D3D75-1D60-0B40-A845-1CCA01A66EBD}" type="pres">
      <dgm:prSet presAssocID="{73D176BB-9F3C-D542-9139-6602651F3544}" presName="Name0" presStyleCnt="0">
        <dgm:presLayoutVars>
          <dgm:dir/>
          <dgm:resizeHandles val="exact"/>
        </dgm:presLayoutVars>
      </dgm:prSet>
      <dgm:spPr/>
    </dgm:pt>
    <dgm:pt modelId="{388A9488-90AF-9E42-960E-B9E1BDD38FCD}" type="pres">
      <dgm:prSet presAssocID="{C0A0598A-7CC8-4545-B15D-8400BC696A66}" presName="Name5" presStyleLbl="vennNode1" presStyleIdx="0" presStyleCnt="4">
        <dgm:presLayoutVars>
          <dgm:bulletEnabled val="1"/>
        </dgm:presLayoutVars>
      </dgm:prSet>
      <dgm:spPr/>
    </dgm:pt>
    <dgm:pt modelId="{235D06A2-F862-174A-9ADD-F68ABBE9EA9B}" type="pres">
      <dgm:prSet presAssocID="{4DE5076E-F179-624C-8357-CB655B374DF1}" presName="space" presStyleCnt="0"/>
      <dgm:spPr/>
    </dgm:pt>
    <dgm:pt modelId="{75BEE658-C9BE-A541-A531-5633B8DED7AA}" type="pres">
      <dgm:prSet presAssocID="{B7C4179B-5C32-0C4B-A296-2B99C30294D7}" presName="Name5" presStyleLbl="vennNode1" presStyleIdx="1" presStyleCnt="4">
        <dgm:presLayoutVars>
          <dgm:bulletEnabled val="1"/>
        </dgm:presLayoutVars>
      </dgm:prSet>
      <dgm:spPr/>
    </dgm:pt>
    <dgm:pt modelId="{DB8E7BF0-F00A-4D40-8CAD-F97B75E1400F}" type="pres">
      <dgm:prSet presAssocID="{23D93E6B-CD4E-7A40-A32E-CAB8E059CDD9}" presName="space" presStyleCnt="0"/>
      <dgm:spPr/>
    </dgm:pt>
    <dgm:pt modelId="{4B56D3D9-FD14-AB49-B379-E0092944ECE3}" type="pres">
      <dgm:prSet presAssocID="{9B33988A-8491-AD4F-9336-BAE82A3447FE}" presName="Name5" presStyleLbl="vennNode1" presStyleIdx="2" presStyleCnt="4">
        <dgm:presLayoutVars>
          <dgm:bulletEnabled val="1"/>
        </dgm:presLayoutVars>
      </dgm:prSet>
      <dgm:spPr/>
    </dgm:pt>
    <dgm:pt modelId="{7242C150-22D6-9240-9BBA-7E9F3653CF82}" type="pres">
      <dgm:prSet presAssocID="{40DFC207-780E-0A45-A034-3F7E2AC73647}" presName="space" presStyleCnt="0"/>
      <dgm:spPr/>
    </dgm:pt>
    <dgm:pt modelId="{A7C99F37-538E-D24C-B3FA-E4012BFB0DDD}" type="pres">
      <dgm:prSet presAssocID="{B8F8CB39-12CA-C34B-84E5-515E6758CC21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7CD2AD21-83F9-5444-9A98-611E31FA4333}" type="presOf" srcId="{73D176BB-9F3C-D542-9139-6602651F3544}" destId="{939D3D75-1D60-0B40-A845-1CCA01A66EBD}" srcOrd="0" destOrd="0" presId="urn:microsoft.com/office/officeart/2005/8/layout/venn3"/>
    <dgm:cxn modelId="{DE169E7A-4ED9-3744-9BC7-AECD82706E1F}" srcId="{73D176BB-9F3C-D542-9139-6602651F3544}" destId="{9B33988A-8491-AD4F-9336-BAE82A3447FE}" srcOrd="2" destOrd="0" parTransId="{024CEC53-4741-044A-8E63-2D38AA940FEF}" sibTransId="{40DFC207-780E-0A45-A034-3F7E2AC73647}"/>
    <dgm:cxn modelId="{5BEEDD80-9DD9-7C48-9516-7AA38BF178F5}" srcId="{73D176BB-9F3C-D542-9139-6602651F3544}" destId="{B7C4179B-5C32-0C4B-A296-2B99C30294D7}" srcOrd="1" destOrd="0" parTransId="{7DDCB8CD-9E3E-884F-9357-753416CC6EE5}" sibTransId="{23D93E6B-CD4E-7A40-A32E-CAB8E059CDD9}"/>
    <dgm:cxn modelId="{1DFE188E-F01B-E24C-AAC6-E8C22CC6812F}" srcId="{73D176BB-9F3C-D542-9139-6602651F3544}" destId="{C0A0598A-7CC8-4545-B15D-8400BC696A66}" srcOrd="0" destOrd="0" parTransId="{6BF8EE23-77E7-0344-B744-20E2559E6397}" sibTransId="{4DE5076E-F179-624C-8357-CB655B374DF1}"/>
    <dgm:cxn modelId="{8717848F-F70F-124C-B882-80C4B286BC41}" srcId="{73D176BB-9F3C-D542-9139-6602651F3544}" destId="{B8F8CB39-12CA-C34B-84E5-515E6758CC21}" srcOrd="3" destOrd="0" parTransId="{A42BD3B9-DD46-9344-917E-94DCAB128F03}" sibTransId="{ED274D78-F74D-164D-8030-A9407C5D9BA7}"/>
    <dgm:cxn modelId="{ECF8F8AD-4AF9-B44A-A371-1A37DB7D25EA}" type="presOf" srcId="{B7C4179B-5C32-0C4B-A296-2B99C30294D7}" destId="{75BEE658-C9BE-A541-A531-5633B8DED7AA}" srcOrd="0" destOrd="0" presId="urn:microsoft.com/office/officeart/2005/8/layout/venn3"/>
    <dgm:cxn modelId="{EAB97ECA-8737-294D-AC3D-FB102AD8A739}" type="presOf" srcId="{9B33988A-8491-AD4F-9336-BAE82A3447FE}" destId="{4B56D3D9-FD14-AB49-B379-E0092944ECE3}" srcOrd="0" destOrd="0" presId="urn:microsoft.com/office/officeart/2005/8/layout/venn3"/>
    <dgm:cxn modelId="{28F401DC-6A5C-B641-98C6-58C10B847C6A}" type="presOf" srcId="{C0A0598A-7CC8-4545-B15D-8400BC696A66}" destId="{388A9488-90AF-9E42-960E-B9E1BDD38FCD}" srcOrd="0" destOrd="0" presId="urn:microsoft.com/office/officeart/2005/8/layout/venn3"/>
    <dgm:cxn modelId="{0EAD26E8-0FD3-1D4E-AF49-A8BE87896202}" type="presOf" srcId="{B8F8CB39-12CA-C34B-84E5-515E6758CC21}" destId="{A7C99F37-538E-D24C-B3FA-E4012BFB0DDD}" srcOrd="0" destOrd="0" presId="urn:microsoft.com/office/officeart/2005/8/layout/venn3"/>
    <dgm:cxn modelId="{56FF5F47-4AD2-2748-9B42-3F051DA1FA48}" type="presParOf" srcId="{939D3D75-1D60-0B40-A845-1CCA01A66EBD}" destId="{388A9488-90AF-9E42-960E-B9E1BDD38FCD}" srcOrd="0" destOrd="0" presId="urn:microsoft.com/office/officeart/2005/8/layout/venn3"/>
    <dgm:cxn modelId="{9A39F7EC-DBF9-1641-8D49-B2E496832739}" type="presParOf" srcId="{939D3D75-1D60-0B40-A845-1CCA01A66EBD}" destId="{235D06A2-F862-174A-9ADD-F68ABBE9EA9B}" srcOrd="1" destOrd="0" presId="urn:microsoft.com/office/officeart/2005/8/layout/venn3"/>
    <dgm:cxn modelId="{0FC9D327-17B6-1842-BD4F-7823E5857CB1}" type="presParOf" srcId="{939D3D75-1D60-0B40-A845-1CCA01A66EBD}" destId="{75BEE658-C9BE-A541-A531-5633B8DED7AA}" srcOrd="2" destOrd="0" presId="urn:microsoft.com/office/officeart/2005/8/layout/venn3"/>
    <dgm:cxn modelId="{FE92E5FB-4F3C-C448-962A-BAEE601D1461}" type="presParOf" srcId="{939D3D75-1D60-0B40-A845-1CCA01A66EBD}" destId="{DB8E7BF0-F00A-4D40-8CAD-F97B75E1400F}" srcOrd="3" destOrd="0" presId="urn:microsoft.com/office/officeart/2005/8/layout/venn3"/>
    <dgm:cxn modelId="{D566EA24-0939-EC41-83F0-8CF9F08C58C8}" type="presParOf" srcId="{939D3D75-1D60-0B40-A845-1CCA01A66EBD}" destId="{4B56D3D9-FD14-AB49-B379-E0092944ECE3}" srcOrd="4" destOrd="0" presId="urn:microsoft.com/office/officeart/2005/8/layout/venn3"/>
    <dgm:cxn modelId="{1E1D6BE0-91FF-CA44-93BA-A0DD0487C576}" type="presParOf" srcId="{939D3D75-1D60-0B40-A845-1CCA01A66EBD}" destId="{7242C150-22D6-9240-9BBA-7E9F3653CF82}" srcOrd="5" destOrd="0" presId="urn:microsoft.com/office/officeart/2005/8/layout/venn3"/>
    <dgm:cxn modelId="{DF235669-6594-C346-8470-5FD9BA52193F}" type="presParOf" srcId="{939D3D75-1D60-0B40-A845-1CCA01A66EBD}" destId="{A7C99F37-538E-D24C-B3FA-E4012BFB0DD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252F08-B0CF-6A4A-A165-9CE453CF8ADE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181AD2A-13D5-C048-9F04-290270EE2459}">
      <dgm:prSet phldrT="[Texto]"/>
      <dgm:spPr/>
      <dgm:t>
        <a:bodyPr/>
        <a:lstStyle/>
        <a:p>
          <a:r>
            <a:rPr lang="es-ES" dirty="0"/>
            <a:t>Mejora de infraestructura hardware</a:t>
          </a:r>
        </a:p>
      </dgm:t>
    </dgm:pt>
    <dgm:pt modelId="{49F9D9BF-5B70-0948-A348-920ECC0A1D7D}" type="parTrans" cxnId="{EA11FC96-DFEE-DC47-90B6-C685F929CB95}">
      <dgm:prSet/>
      <dgm:spPr/>
      <dgm:t>
        <a:bodyPr/>
        <a:lstStyle/>
        <a:p>
          <a:endParaRPr lang="es-ES"/>
        </a:p>
      </dgm:t>
    </dgm:pt>
    <dgm:pt modelId="{8436B9CF-64EE-BC40-9D7F-FEF40CA32F9C}" type="sibTrans" cxnId="{EA11FC96-DFEE-DC47-90B6-C685F929CB95}">
      <dgm:prSet/>
      <dgm:spPr/>
      <dgm:t>
        <a:bodyPr/>
        <a:lstStyle/>
        <a:p>
          <a:endParaRPr lang="es-ES"/>
        </a:p>
      </dgm:t>
    </dgm:pt>
    <dgm:pt modelId="{8B1075B9-7F96-8741-A0DE-8D7B7936485D}">
      <dgm:prSet phldrT="[Texto]"/>
      <dgm:spPr/>
      <dgm:t>
        <a:bodyPr/>
        <a:lstStyle/>
        <a:p>
          <a:r>
            <a:rPr lang="es-ES" dirty="0"/>
            <a:t>Mejor usabilidad y accesibilidad</a:t>
          </a:r>
        </a:p>
      </dgm:t>
    </dgm:pt>
    <dgm:pt modelId="{52DAB85A-3813-A44E-837E-8E7B12BD1A7A}" type="parTrans" cxnId="{F54AD224-F126-924E-A1EF-71E08B17E524}">
      <dgm:prSet/>
      <dgm:spPr/>
      <dgm:t>
        <a:bodyPr/>
        <a:lstStyle/>
        <a:p>
          <a:endParaRPr lang="es-ES"/>
        </a:p>
      </dgm:t>
    </dgm:pt>
    <dgm:pt modelId="{BCE865EA-95FF-9941-B091-DEB84ACC724B}" type="sibTrans" cxnId="{F54AD224-F126-924E-A1EF-71E08B17E524}">
      <dgm:prSet/>
      <dgm:spPr/>
      <dgm:t>
        <a:bodyPr/>
        <a:lstStyle/>
        <a:p>
          <a:endParaRPr lang="es-ES"/>
        </a:p>
      </dgm:t>
    </dgm:pt>
    <dgm:pt modelId="{1A673B26-706D-5D47-A804-8C4E1FF4D3DC}">
      <dgm:prSet/>
      <dgm:spPr/>
      <dgm:t>
        <a:bodyPr/>
        <a:lstStyle/>
        <a:p>
          <a:r>
            <a:rPr lang="es-ES" dirty="0"/>
            <a:t>Mejora de seguridad y fiabilidad</a:t>
          </a:r>
        </a:p>
      </dgm:t>
    </dgm:pt>
    <dgm:pt modelId="{75163AD4-1E62-C849-8DAA-02DE8ED6051C}" type="sibTrans" cxnId="{5C20AA2A-F9BF-0644-9EAF-7DAEE33DAEF3}">
      <dgm:prSet/>
      <dgm:spPr/>
      <dgm:t>
        <a:bodyPr/>
        <a:lstStyle/>
        <a:p>
          <a:endParaRPr lang="es-ES"/>
        </a:p>
      </dgm:t>
    </dgm:pt>
    <dgm:pt modelId="{0E9F3543-1074-3845-A340-7B745926A5C4}" type="parTrans" cxnId="{5C20AA2A-F9BF-0644-9EAF-7DAEE33DAEF3}">
      <dgm:prSet/>
      <dgm:spPr/>
      <dgm:t>
        <a:bodyPr/>
        <a:lstStyle/>
        <a:p>
          <a:endParaRPr lang="es-ES"/>
        </a:p>
      </dgm:t>
    </dgm:pt>
    <dgm:pt modelId="{7C6C9B6F-F077-714D-8865-91D924632E92}">
      <dgm:prSet phldrT="[Texto]"/>
      <dgm:spPr/>
      <dgm:t>
        <a:bodyPr/>
        <a:lstStyle/>
        <a:p>
          <a:r>
            <a:rPr lang="es-ES" dirty="0"/>
            <a:t>Mejora de rendimiento</a:t>
          </a:r>
        </a:p>
      </dgm:t>
    </dgm:pt>
    <dgm:pt modelId="{402C41A1-DB4A-DC44-8235-026D2E1ED4ED}" type="sibTrans" cxnId="{27C83C05-A4D5-D84C-B965-7B1F40D40A72}">
      <dgm:prSet/>
      <dgm:spPr/>
      <dgm:t>
        <a:bodyPr/>
        <a:lstStyle/>
        <a:p>
          <a:endParaRPr lang="es-ES"/>
        </a:p>
      </dgm:t>
    </dgm:pt>
    <dgm:pt modelId="{76FC90D1-B731-1540-AA16-104172300BDA}" type="parTrans" cxnId="{27C83C05-A4D5-D84C-B965-7B1F40D40A72}">
      <dgm:prSet/>
      <dgm:spPr/>
      <dgm:t>
        <a:bodyPr/>
        <a:lstStyle/>
        <a:p>
          <a:endParaRPr lang="es-ES"/>
        </a:p>
      </dgm:t>
    </dgm:pt>
    <dgm:pt modelId="{F8098605-5F3A-8441-B96F-99B52D68B1F3}" type="pres">
      <dgm:prSet presAssocID="{EC252F08-B0CF-6A4A-A165-9CE453CF8ADE}" presName="linearFlow" presStyleCnt="0">
        <dgm:presLayoutVars>
          <dgm:dir/>
          <dgm:resizeHandles val="exact"/>
        </dgm:presLayoutVars>
      </dgm:prSet>
      <dgm:spPr/>
    </dgm:pt>
    <dgm:pt modelId="{E9DD862D-6319-1241-A2FE-B295D257BF46}" type="pres">
      <dgm:prSet presAssocID="{7C6C9B6F-F077-714D-8865-91D924632E92}" presName="composite" presStyleCnt="0"/>
      <dgm:spPr/>
    </dgm:pt>
    <dgm:pt modelId="{9F78321C-F0C4-7B41-8A8D-6608479CC24F}" type="pres">
      <dgm:prSet presAssocID="{7C6C9B6F-F077-714D-8865-91D924632E92}" presName="imgShp" presStyleLbl="fgImgPlace1" presStyleIdx="0" presStyleCnt="4"/>
      <dgm:spPr/>
    </dgm:pt>
    <dgm:pt modelId="{F3FAEAA4-ED8C-E94A-8A5E-9FEFCFD4030C}" type="pres">
      <dgm:prSet presAssocID="{7C6C9B6F-F077-714D-8865-91D924632E92}" presName="txShp" presStyleLbl="node1" presStyleIdx="0" presStyleCnt="4">
        <dgm:presLayoutVars>
          <dgm:bulletEnabled val="1"/>
        </dgm:presLayoutVars>
      </dgm:prSet>
      <dgm:spPr/>
    </dgm:pt>
    <dgm:pt modelId="{DDC38BAD-4BE5-D749-877F-9B833125A732}" type="pres">
      <dgm:prSet presAssocID="{402C41A1-DB4A-DC44-8235-026D2E1ED4ED}" presName="spacing" presStyleCnt="0"/>
      <dgm:spPr/>
    </dgm:pt>
    <dgm:pt modelId="{54E639DA-3DF2-5E4F-AEBB-54513F08C4D7}" type="pres">
      <dgm:prSet presAssocID="{E181AD2A-13D5-C048-9F04-290270EE2459}" presName="composite" presStyleCnt="0"/>
      <dgm:spPr/>
    </dgm:pt>
    <dgm:pt modelId="{E5E68963-B0C3-D14D-B367-9E9583765A80}" type="pres">
      <dgm:prSet presAssocID="{E181AD2A-13D5-C048-9F04-290270EE2459}" presName="imgShp" presStyleLbl="fgImgPlace1" presStyleIdx="1" presStyleCnt="4"/>
      <dgm:spPr/>
    </dgm:pt>
    <dgm:pt modelId="{B5CE405E-6A4C-DE4A-86B7-9B1A36FF2B1D}" type="pres">
      <dgm:prSet presAssocID="{E181AD2A-13D5-C048-9F04-290270EE2459}" presName="txShp" presStyleLbl="node1" presStyleIdx="1" presStyleCnt="4">
        <dgm:presLayoutVars>
          <dgm:bulletEnabled val="1"/>
        </dgm:presLayoutVars>
      </dgm:prSet>
      <dgm:spPr/>
    </dgm:pt>
    <dgm:pt modelId="{8A7B9D75-31DD-534E-8C34-B06ED356770C}" type="pres">
      <dgm:prSet presAssocID="{8436B9CF-64EE-BC40-9D7F-FEF40CA32F9C}" presName="spacing" presStyleCnt="0"/>
      <dgm:spPr/>
    </dgm:pt>
    <dgm:pt modelId="{FD32D3FE-7F79-844C-89B0-CE4050F02439}" type="pres">
      <dgm:prSet presAssocID="{8B1075B9-7F96-8741-A0DE-8D7B7936485D}" presName="composite" presStyleCnt="0"/>
      <dgm:spPr/>
    </dgm:pt>
    <dgm:pt modelId="{14D47938-881F-284D-8620-658AEEAE4126}" type="pres">
      <dgm:prSet presAssocID="{8B1075B9-7F96-8741-A0DE-8D7B7936485D}" presName="imgShp" presStyleLbl="fgImgPlace1" presStyleIdx="2" presStyleCnt="4"/>
      <dgm:spPr/>
    </dgm:pt>
    <dgm:pt modelId="{B50DF6AC-8074-1D4A-B07C-9804A94ADB4C}" type="pres">
      <dgm:prSet presAssocID="{8B1075B9-7F96-8741-A0DE-8D7B7936485D}" presName="txShp" presStyleLbl="node1" presStyleIdx="2" presStyleCnt="4">
        <dgm:presLayoutVars>
          <dgm:bulletEnabled val="1"/>
        </dgm:presLayoutVars>
      </dgm:prSet>
      <dgm:spPr/>
    </dgm:pt>
    <dgm:pt modelId="{79868DCC-365E-EA40-8F21-A37E112B468B}" type="pres">
      <dgm:prSet presAssocID="{BCE865EA-95FF-9941-B091-DEB84ACC724B}" presName="spacing" presStyleCnt="0"/>
      <dgm:spPr/>
    </dgm:pt>
    <dgm:pt modelId="{504E8E28-40BC-C74A-BE5E-674DA57B6A9A}" type="pres">
      <dgm:prSet presAssocID="{1A673B26-706D-5D47-A804-8C4E1FF4D3DC}" presName="composite" presStyleCnt="0"/>
      <dgm:spPr/>
    </dgm:pt>
    <dgm:pt modelId="{8B4283EF-B21F-0E41-9E01-D99CFC487C40}" type="pres">
      <dgm:prSet presAssocID="{1A673B26-706D-5D47-A804-8C4E1FF4D3DC}" presName="imgShp" presStyleLbl="fgImgPlace1" presStyleIdx="3" presStyleCnt="4"/>
      <dgm:spPr/>
    </dgm:pt>
    <dgm:pt modelId="{C6FC8428-EA0B-7B41-9050-349F3E06E322}" type="pres">
      <dgm:prSet presAssocID="{1A673B26-706D-5D47-A804-8C4E1FF4D3DC}" presName="txShp" presStyleLbl="node1" presStyleIdx="3" presStyleCnt="4">
        <dgm:presLayoutVars>
          <dgm:bulletEnabled val="1"/>
        </dgm:presLayoutVars>
      </dgm:prSet>
      <dgm:spPr/>
    </dgm:pt>
  </dgm:ptLst>
  <dgm:cxnLst>
    <dgm:cxn modelId="{27C83C05-A4D5-D84C-B965-7B1F40D40A72}" srcId="{EC252F08-B0CF-6A4A-A165-9CE453CF8ADE}" destId="{7C6C9B6F-F077-714D-8865-91D924632E92}" srcOrd="0" destOrd="0" parTransId="{76FC90D1-B731-1540-AA16-104172300BDA}" sibTransId="{402C41A1-DB4A-DC44-8235-026D2E1ED4ED}"/>
    <dgm:cxn modelId="{90EA520A-22CC-E143-BA2D-23E949E40C2B}" type="presOf" srcId="{7C6C9B6F-F077-714D-8865-91D924632E92}" destId="{F3FAEAA4-ED8C-E94A-8A5E-9FEFCFD4030C}" srcOrd="0" destOrd="0" presId="urn:microsoft.com/office/officeart/2005/8/layout/vList3"/>
    <dgm:cxn modelId="{6472A813-B742-C543-B16A-CC5AD277FA2D}" type="presOf" srcId="{8B1075B9-7F96-8741-A0DE-8D7B7936485D}" destId="{B50DF6AC-8074-1D4A-B07C-9804A94ADB4C}" srcOrd="0" destOrd="0" presId="urn:microsoft.com/office/officeart/2005/8/layout/vList3"/>
    <dgm:cxn modelId="{FB94951B-43D5-C74C-9850-58468DC9E228}" type="presOf" srcId="{1A673B26-706D-5D47-A804-8C4E1FF4D3DC}" destId="{C6FC8428-EA0B-7B41-9050-349F3E06E322}" srcOrd="0" destOrd="0" presId="urn:microsoft.com/office/officeart/2005/8/layout/vList3"/>
    <dgm:cxn modelId="{F54AD224-F126-924E-A1EF-71E08B17E524}" srcId="{EC252F08-B0CF-6A4A-A165-9CE453CF8ADE}" destId="{8B1075B9-7F96-8741-A0DE-8D7B7936485D}" srcOrd="2" destOrd="0" parTransId="{52DAB85A-3813-A44E-837E-8E7B12BD1A7A}" sibTransId="{BCE865EA-95FF-9941-B091-DEB84ACC724B}"/>
    <dgm:cxn modelId="{5C20AA2A-F9BF-0644-9EAF-7DAEE33DAEF3}" srcId="{EC252F08-B0CF-6A4A-A165-9CE453CF8ADE}" destId="{1A673B26-706D-5D47-A804-8C4E1FF4D3DC}" srcOrd="3" destOrd="0" parTransId="{0E9F3543-1074-3845-A340-7B745926A5C4}" sibTransId="{75163AD4-1E62-C849-8DAA-02DE8ED6051C}"/>
    <dgm:cxn modelId="{4DD47E51-E60E-0E46-AE20-A168354DBDE1}" type="presOf" srcId="{E181AD2A-13D5-C048-9F04-290270EE2459}" destId="{B5CE405E-6A4C-DE4A-86B7-9B1A36FF2B1D}" srcOrd="0" destOrd="0" presId="urn:microsoft.com/office/officeart/2005/8/layout/vList3"/>
    <dgm:cxn modelId="{EA11FC96-DFEE-DC47-90B6-C685F929CB95}" srcId="{EC252F08-B0CF-6A4A-A165-9CE453CF8ADE}" destId="{E181AD2A-13D5-C048-9F04-290270EE2459}" srcOrd="1" destOrd="0" parTransId="{49F9D9BF-5B70-0948-A348-920ECC0A1D7D}" sibTransId="{8436B9CF-64EE-BC40-9D7F-FEF40CA32F9C}"/>
    <dgm:cxn modelId="{A6F24BC0-65DF-114F-A2EF-94243E258110}" type="presOf" srcId="{EC252F08-B0CF-6A4A-A165-9CE453CF8ADE}" destId="{F8098605-5F3A-8441-B96F-99B52D68B1F3}" srcOrd="0" destOrd="0" presId="urn:microsoft.com/office/officeart/2005/8/layout/vList3"/>
    <dgm:cxn modelId="{5F91ECFD-0A53-AD40-88AA-031BFA4585D6}" type="presParOf" srcId="{F8098605-5F3A-8441-B96F-99B52D68B1F3}" destId="{E9DD862D-6319-1241-A2FE-B295D257BF46}" srcOrd="0" destOrd="0" presId="urn:microsoft.com/office/officeart/2005/8/layout/vList3"/>
    <dgm:cxn modelId="{39776258-C3AC-9F43-9DE7-A75BFE245273}" type="presParOf" srcId="{E9DD862D-6319-1241-A2FE-B295D257BF46}" destId="{9F78321C-F0C4-7B41-8A8D-6608479CC24F}" srcOrd="0" destOrd="0" presId="urn:microsoft.com/office/officeart/2005/8/layout/vList3"/>
    <dgm:cxn modelId="{2DA942C4-5E0C-1F4F-9A31-94E280346BC0}" type="presParOf" srcId="{E9DD862D-6319-1241-A2FE-B295D257BF46}" destId="{F3FAEAA4-ED8C-E94A-8A5E-9FEFCFD4030C}" srcOrd="1" destOrd="0" presId="urn:microsoft.com/office/officeart/2005/8/layout/vList3"/>
    <dgm:cxn modelId="{3DA4BB4F-4D64-9646-8978-893BD097D393}" type="presParOf" srcId="{F8098605-5F3A-8441-B96F-99B52D68B1F3}" destId="{DDC38BAD-4BE5-D749-877F-9B833125A732}" srcOrd="1" destOrd="0" presId="urn:microsoft.com/office/officeart/2005/8/layout/vList3"/>
    <dgm:cxn modelId="{E695877D-20F4-1244-A481-5E06D892648B}" type="presParOf" srcId="{F8098605-5F3A-8441-B96F-99B52D68B1F3}" destId="{54E639DA-3DF2-5E4F-AEBB-54513F08C4D7}" srcOrd="2" destOrd="0" presId="urn:microsoft.com/office/officeart/2005/8/layout/vList3"/>
    <dgm:cxn modelId="{7DFEF26E-85B9-DE41-B2D0-740A98F9AFF8}" type="presParOf" srcId="{54E639DA-3DF2-5E4F-AEBB-54513F08C4D7}" destId="{E5E68963-B0C3-D14D-B367-9E9583765A80}" srcOrd="0" destOrd="0" presId="urn:microsoft.com/office/officeart/2005/8/layout/vList3"/>
    <dgm:cxn modelId="{26AFE0A5-056F-294E-BF46-FEB0341C9751}" type="presParOf" srcId="{54E639DA-3DF2-5E4F-AEBB-54513F08C4D7}" destId="{B5CE405E-6A4C-DE4A-86B7-9B1A36FF2B1D}" srcOrd="1" destOrd="0" presId="urn:microsoft.com/office/officeart/2005/8/layout/vList3"/>
    <dgm:cxn modelId="{167AB431-2B89-A043-AB72-E68900232430}" type="presParOf" srcId="{F8098605-5F3A-8441-B96F-99B52D68B1F3}" destId="{8A7B9D75-31DD-534E-8C34-B06ED356770C}" srcOrd="3" destOrd="0" presId="urn:microsoft.com/office/officeart/2005/8/layout/vList3"/>
    <dgm:cxn modelId="{612A1FE8-D7BE-1E4E-9900-2DB3C3272CD3}" type="presParOf" srcId="{F8098605-5F3A-8441-B96F-99B52D68B1F3}" destId="{FD32D3FE-7F79-844C-89B0-CE4050F02439}" srcOrd="4" destOrd="0" presId="urn:microsoft.com/office/officeart/2005/8/layout/vList3"/>
    <dgm:cxn modelId="{F1F22348-4B99-0646-88B4-433B7E6157EA}" type="presParOf" srcId="{FD32D3FE-7F79-844C-89B0-CE4050F02439}" destId="{14D47938-881F-284D-8620-658AEEAE4126}" srcOrd="0" destOrd="0" presId="urn:microsoft.com/office/officeart/2005/8/layout/vList3"/>
    <dgm:cxn modelId="{A940ECA0-CCB3-5046-8770-ACA48E88D390}" type="presParOf" srcId="{FD32D3FE-7F79-844C-89B0-CE4050F02439}" destId="{B50DF6AC-8074-1D4A-B07C-9804A94ADB4C}" srcOrd="1" destOrd="0" presId="urn:microsoft.com/office/officeart/2005/8/layout/vList3"/>
    <dgm:cxn modelId="{1690B1F8-AE51-3043-8CEC-AD9ECE959190}" type="presParOf" srcId="{F8098605-5F3A-8441-B96F-99B52D68B1F3}" destId="{79868DCC-365E-EA40-8F21-A37E112B468B}" srcOrd="5" destOrd="0" presId="urn:microsoft.com/office/officeart/2005/8/layout/vList3"/>
    <dgm:cxn modelId="{9AD55EBC-7965-7445-8FE2-CD3836D8E637}" type="presParOf" srcId="{F8098605-5F3A-8441-B96F-99B52D68B1F3}" destId="{504E8E28-40BC-C74A-BE5E-674DA57B6A9A}" srcOrd="6" destOrd="0" presId="urn:microsoft.com/office/officeart/2005/8/layout/vList3"/>
    <dgm:cxn modelId="{433AEA17-0C9B-D240-8487-FEAC90147730}" type="presParOf" srcId="{504E8E28-40BC-C74A-BE5E-674DA57B6A9A}" destId="{8B4283EF-B21F-0E41-9E01-D99CFC487C40}" srcOrd="0" destOrd="0" presId="urn:microsoft.com/office/officeart/2005/8/layout/vList3"/>
    <dgm:cxn modelId="{578C9815-B861-3A4D-982F-9ED1CA3DE796}" type="presParOf" srcId="{504E8E28-40BC-C74A-BE5E-674DA57B6A9A}" destId="{C6FC8428-EA0B-7B41-9050-349F3E06E32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4AD752-8689-7646-B5F8-E403CF628777}" type="doc">
      <dgm:prSet loTypeId="urn:microsoft.com/office/officeart/2005/8/layout/default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530239A1-2F8A-3B4C-A5A3-4333D7922002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Aplicación móvil nativa</a:t>
          </a:r>
        </a:p>
      </dgm:t>
    </dgm:pt>
    <dgm:pt modelId="{FBCDF10A-F3BF-FD45-AFE4-0C761529B045}" type="parTrans" cxnId="{0BE58DB1-C81C-B149-9584-FBBA5DDC9012}">
      <dgm:prSet/>
      <dgm:spPr/>
      <dgm:t>
        <a:bodyPr/>
        <a:lstStyle/>
        <a:p>
          <a:endParaRPr lang="es-ES"/>
        </a:p>
      </dgm:t>
    </dgm:pt>
    <dgm:pt modelId="{50781B72-AC62-6742-805A-659C4C5336F6}" type="sibTrans" cxnId="{0BE58DB1-C81C-B149-9584-FBBA5DDC9012}">
      <dgm:prSet/>
      <dgm:spPr/>
      <dgm:t>
        <a:bodyPr/>
        <a:lstStyle/>
        <a:p>
          <a:endParaRPr lang="es-ES"/>
        </a:p>
      </dgm:t>
    </dgm:pt>
    <dgm:pt modelId="{02E3D794-4F10-7B45-AF94-860A41B254D8}">
      <dgm:prSet phldrT="[Texto]"/>
      <dgm:spPr>
        <a:solidFill>
          <a:srgbClr val="00B0F0"/>
        </a:solidFill>
      </dgm:spPr>
      <dgm:t>
        <a:bodyPr/>
        <a:lstStyle/>
        <a:p>
          <a:r>
            <a:rPr lang="es-ES" dirty="0"/>
            <a:t>PWA</a:t>
          </a:r>
        </a:p>
      </dgm:t>
    </dgm:pt>
    <dgm:pt modelId="{C0268AE7-D411-6D48-9A6B-06E6E94F0871}" type="parTrans" cxnId="{C7E926A5-1500-5D48-BB9C-1A7C07C4A9DC}">
      <dgm:prSet/>
      <dgm:spPr/>
      <dgm:t>
        <a:bodyPr/>
        <a:lstStyle/>
        <a:p>
          <a:endParaRPr lang="es-ES"/>
        </a:p>
      </dgm:t>
    </dgm:pt>
    <dgm:pt modelId="{F30A24F3-6518-DE4E-A193-7D55F11EA599}" type="sibTrans" cxnId="{C7E926A5-1500-5D48-BB9C-1A7C07C4A9DC}">
      <dgm:prSet/>
      <dgm:spPr/>
      <dgm:t>
        <a:bodyPr/>
        <a:lstStyle/>
        <a:p>
          <a:endParaRPr lang="es-ES"/>
        </a:p>
      </dgm:t>
    </dgm:pt>
    <dgm:pt modelId="{85A78EAA-E199-E441-A279-179CF516D4F7}">
      <dgm:prSet phldrT="[Texto]"/>
      <dgm:spPr>
        <a:solidFill>
          <a:srgbClr val="00B050"/>
        </a:solidFill>
      </dgm:spPr>
      <dgm:t>
        <a:bodyPr/>
        <a:lstStyle/>
        <a:p>
          <a:r>
            <a:rPr lang="es-ES" dirty="0" err="1"/>
            <a:t>Chatbot</a:t>
          </a:r>
          <a:endParaRPr lang="es-ES" dirty="0"/>
        </a:p>
      </dgm:t>
    </dgm:pt>
    <dgm:pt modelId="{03957B1C-E7C6-164C-9E43-AA74B14D0B02}" type="parTrans" cxnId="{15AF9092-87A8-E04D-9C9A-BD845AB59351}">
      <dgm:prSet/>
      <dgm:spPr/>
      <dgm:t>
        <a:bodyPr/>
        <a:lstStyle/>
        <a:p>
          <a:endParaRPr lang="es-ES"/>
        </a:p>
      </dgm:t>
    </dgm:pt>
    <dgm:pt modelId="{271ED8EB-CE3D-9443-93EB-7DB7F3FF28D7}" type="sibTrans" cxnId="{15AF9092-87A8-E04D-9C9A-BD845AB59351}">
      <dgm:prSet/>
      <dgm:spPr/>
      <dgm:t>
        <a:bodyPr/>
        <a:lstStyle/>
        <a:p>
          <a:endParaRPr lang="es-ES"/>
        </a:p>
      </dgm:t>
    </dgm:pt>
    <dgm:pt modelId="{413C127D-FBAA-5440-9058-87D57B4A2D58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/>
            <a:t>Internalización</a:t>
          </a:r>
        </a:p>
      </dgm:t>
    </dgm:pt>
    <dgm:pt modelId="{01EE3FC3-CB86-0F48-B4D7-13CDC217F589}" type="parTrans" cxnId="{8AC84D37-956C-214E-85F1-557AB22EFEEF}">
      <dgm:prSet/>
      <dgm:spPr/>
      <dgm:t>
        <a:bodyPr/>
        <a:lstStyle/>
        <a:p>
          <a:endParaRPr lang="es-ES"/>
        </a:p>
      </dgm:t>
    </dgm:pt>
    <dgm:pt modelId="{DC25CA73-70EB-0D42-83AD-17B1642F91F3}" type="sibTrans" cxnId="{8AC84D37-956C-214E-85F1-557AB22EFEEF}">
      <dgm:prSet/>
      <dgm:spPr/>
      <dgm:t>
        <a:bodyPr/>
        <a:lstStyle/>
        <a:p>
          <a:endParaRPr lang="es-ES"/>
        </a:p>
      </dgm:t>
    </dgm:pt>
    <dgm:pt modelId="{EFF90C39-B8E5-3746-8BB3-AD19B9C6E190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/>
            <a:t>SEO</a:t>
          </a:r>
        </a:p>
      </dgm:t>
    </dgm:pt>
    <dgm:pt modelId="{BDF443DA-F607-1941-B52C-26CBF7EF783E}" type="parTrans" cxnId="{0D8E862A-52D4-234D-A8B6-941CB7D04005}">
      <dgm:prSet/>
      <dgm:spPr/>
      <dgm:t>
        <a:bodyPr/>
        <a:lstStyle/>
        <a:p>
          <a:endParaRPr lang="es-ES"/>
        </a:p>
      </dgm:t>
    </dgm:pt>
    <dgm:pt modelId="{8D80AD06-2D71-E04C-AAC4-9E650AA60E94}" type="sibTrans" cxnId="{0D8E862A-52D4-234D-A8B6-941CB7D04005}">
      <dgm:prSet/>
      <dgm:spPr/>
      <dgm:t>
        <a:bodyPr/>
        <a:lstStyle/>
        <a:p>
          <a:endParaRPr lang="es-ES"/>
        </a:p>
      </dgm:t>
    </dgm:pt>
    <dgm:pt modelId="{1912B125-0837-6B49-9B2B-C9E67753EFFC}" type="pres">
      <dgm:prSet presAssocID="{934AD752-8689-7646-B5F8-E403CF628777}" presName="diagram" presStyleCnt="0">
        <dgm:presLayoutVars>
          <dgm:dir/>
          <dgm:resizeHandles val="exact"/>
        </dgm:presLayoutVars>
      </dgm:prSet>
      <dgm:spPr/>
    </dgm:pt>
    <dgm:pt modelId="{128E0F06-A7AB-104E-AEF4-C03E084ABD49}" type="pres">
      <dgm:prSet presAssocID="{530239A1-2F8A-3B4C-A5A3-4333D7922002}" presName="node" presStyleLbl="node1" presStyleIdx="0" presStyleCnt="5">
        <dgm:presLayoutVars>
          <dgm:bulletEnabled val="1"/>
        </dgm:presLayoutVars>
      </dgm:prSet>
      <dgm:spPr/>
    </dgm:pt>
    <dgm:pt modelId="{ED07D751-5665-CD49-BF19-43AE63301517}" type="pres">
      <dgm:prSet presAssocID="{50781B72-AC62-6742-805A-659C4C5336F6}" presName="sibTrans" presStyleCnt="0"/>
      <dgm:spPr/>
    </dgm:pt>
    <dgm:pt modelId="{FEA225A0-3CC0-3346-9A9B-BBB803089910}" type="pres">
      <dgm:prSet presAssocID="{02E3D794-4F10-7B45-AF94-860A41B254D8}" presName="node" presStyleLbl="node1" presStyleIdx="1" presStyleCnt="5">
        <dgm:presLayoutVars>
          <dgm:bulletEnabled val="1"/>
        </dgm:presLayoutVars>
      </dgm:prSet>
      <dgm:spPr/>
    </dgm:pt>
    <dgm:pt modelId="{AC1CAF71-EB21-CD40-852A-CD97AC175AC1}" type="pres">
      <dgm:prSet presAssocID="{F30A24F3-6518-DE4E-A193-7D55F11EA599}" presName="sibTrans" presStyleCnt="0"/>
      <dgm:spPr/>
    </dgm:pt>
    <dgm:pt modelId="{45B974A8-E6FB-864D-A47D-40E10C3511BD}" type="pres">
      <dgm:prSet presAssocID="{85A78EAA-E199-E441-A279-179CF516D4F7}" presName="node" presStyleLbl="node1" presStyleIdx="2" presStyleCnt="5">
        <dgm:presLayoutVars>
          <dgm:bulletEnabled val="1"/>
        </dgm:presLayoutVars>
      </dgm:prSet>
      <dgm:spPr/>
    </dgm:pt>
    <dgm:pt modelId="{1CBF3FF4-0618-984D-BC58-36082AB22084}" type="pres">
      <dgm:prSet presAssocID="{271ED8EB-CE3D-9443-93EB-7DB7F3FF28D7}" presName="sibTrans" presStyleCnt="0"/>
      <dgm:spPr/>
    </dgm:pt>
    <dgm:pt modelId="{C72553D2-DE43-D64D-A26E-7530A3B008FB}" type="pres">
      <dgm:prSet presAssocID="{413C127D-FBAA-5440-9058-87D57B4A2D58}" presName="node" presStyleLbl="node1" presStyleIdx="3" presStyleCnt="5">
        <dgm:presLayoutVars>
          <dgm:bulletEnabled val="1"/>
        </dgm:presLayoutVars>
      </dgm:prSet>
      <dgm:spPr/>
    </dgm:pt>
    <dgm:pt modelId="{E1842ACF-A309-7346-A0FC-2C33814B369F}" type="pres">
      <dgm:prSet presAssocID="{DC25CA73-70EB-0D42-83AD-17B1642F91F3}" presName="sibTrans" presStyleCnt="0"/>
      <dgm:spPr/>
    </dgm:pt>
    <dgm:pt modelId="{2F848E78-EE0A-6145-864E-D812AA56DA79}" type="pres">
      <dgm:prSet presAssocID="{EFF90C39-B8E5-3746-8BB3-AD19B9C6E190}" presName="node" presStyleLbl="node1" presStyleIdx="4" presStyleCnt="5">
        <dgm:presLayoutVars>
          <dgm:bulletEnabled val="1"/>
        </dgm:presLayoutVars>
      </dgm:prSet>
      <dgm:spPr/>
    </dgm:pt>
  </dgm:ptLst>
  <dgm:cxnLst>
    <dgm:cxn modelId="{381E7217-E99B-024F-A50A-FBE9FC06F046}" type="presOf" srcId="{EFF90C39-B8E5-3746-8BB3-AD19B9C6E190}" destId="{2F848E78-EE0A-6145-864E-D812AA56DA79}" srcOrd="0" destOrd="0" presId="urn:microsoft.com/office/officeart/2005/8/layout/default"/>
    <dgm:cxn modelId="{0D8E862A-52D4-234D-A8B6-941CB7D04005}" srcId="{934AD752-8689-7646-B5F8-E403CF628777}" destId="{EFF90C39-B8E5-3746-8BB3-AD19B9C6E190}" srcOrd="4" destOrd="0" parTransId="{BDF443DA-F607-1941-B52C-26CBF7EF783E}" sibTransId="{8D80AD06-2D71-E04C-AAC4-9E650AA60E94}"/>
    <dgm:cxn modelId="{51E37635-9D11-E74F-B5CE-56CB9BA94D90}" type="presOf" srcId="{413C127D-FBAA-5440-9058-87D57B4A2D58}" destId="{C72553D2-DE43-D64D-A26E-7530A3B008FB}" srcOrd="0" destOrd="0" presId="urn:microsoft.com/office/officeart/2005/8/layout/default"/>
    <dgm:cxn modelId="{8AC84D37-956C-214E-85F1-557AB22EFEEF}" srcId="{934AD752-8689-7646-B5F8-E403CF628777}" destId="{413C127D-FBAA-5440-9058-87D57B4A2D58}" srcOrd="3" destOrd="0" parTransId="{01EE3FC3-CB86-0F48-B4D7-13CDC217F589}" sibTransId="{DC25CA73-70EB-0D42-83AD-17B1642F91F3}"/>
    <dgm:cxn modelId="{15AF9092-87A8-E04D-9C9A-BD845AB59351}" srcId="{934AD752-8689-7646-B5F8-E403CF628777}" destId="{85A78EAA-E199-E441-A279-179CF516D4F7}" srcOrd="2" destOrd="0" parTransId="{03957B1C-E7C6-164C-9E43-AA74B14D0B02}" sibTransId="{271ED8EB-CE3D-9443-93EB-7DB7F3FF28D7}"/>
    <dgm:cxn modelId="{4BC2DD98-BAB7-7E47-BEFC-55BFF9BEB656}" type="presOf" srcId="{85A78EAA-E199-E441-A279-179CF516D4F7}" destId="{45B974A8-E6FB-864D-A47D-40E10C3511BD}" srcOrd="0" destOrd="0" presId="urn:microsoft.com/office/officeart/2005/8/layout/default"/>
    <dgm:cxn modelId="{C7E926A5-1500-5D48-BB9C-1A7C07C4A9DC}" srcId="{934AD752-8689-7646-B5F8-E403CF628777}" destId="{02E3D794-4F10-7B45-AF94-860A41B254D8}" srcOrd="1" destOrd="0" parTransId="{C0268AE7-D411-6D48-9A6B-06E6E94F0871}" sibTransId="{F30A24F3-6518-DE4E-A193-7D55F11EA599}"/>
    <dgm:cxn modelId="{0BE58DB1-C81C-B149-9584-FBBA5DDC9012}" srcId="{934AD752-8689-7646-B5F8-E403CF628777}" destId="{530239A1-2F8A-3B4C-A5A3-4333D7922002}" srcOrd="0" destOrd="0" parTransId="{FBCDF10A-F3BF-FD45-AFE4-0C761529B045}" sibTransId="{50781B72-AC62-6742-805A-659C4C5336F6}"/>
    <dgm:cxn modelId="{FBC016B8-8B40-8E4F-98F0-851E773D0214}" type="presOf" srcId="{02E3D794-4F10-7B45-AF94-860A41B254D8}" destId="{FEA225A0-3CC0-3346-9A9B-BBB803089910}" srcOrd="0" destOrd="0" presId="urn:microsoft.com/office/officeart/2005/8/layout/default"/>
    <dgm:cxn modelId="{800583B9-0212-CA48-8378-2A7B67FB7E61}" type="presOf" srcId="{530239A1-2F8A-3B4C-A5A3-4333D7922002}" destId="{128E0F06-A7AB-104E-AEF4-C03E084ABD49}" srcOrd="0" destOrd="0" presId="urn:microsoft.com/office/officeart/2005/8/layout/default"/>
    <dgm:cxn modelId="{288E1AE9-C293-B740-964D-FBD80492E5E3}" type="presOf" srcId="{934AD752-8689-7646-B5F8-E403CF628777}" destId="{1912B125-0837-6B49-9B2B-C9E67753EFFC}" srcOrd="0" destOrd="0" presId="urn:microsoft.com/office/officeart/2005/8/layout/default"/>
    <dgm:cxn modelId="{F016682D-72C5-7541-941B-3EFD2281B32B}" type="presParOf" srcId="{1912B125-0837-6B49-9B2B-C9E67753EFFC}" destId="{128E0F06-A7AB-104E-AEF4-C03E084ABD49}" srcOrd="0" destOrd="0" presId="urn:microsoft.com/office/officeart/2005/8/layout/default"/>
    <dgm:cxn modelId="{D8135A31-F04E-BB4E-9BFD-20D84132D296}" type="presParOf" srcId="{1912B125-0837-6B49-9B2B-C9E67753EFFC}" destId="{ED07D751-5665-CD49-BF19-43AE63301517}" srcOrd="1" destOrd="0" presId="urn:microsoft.com/office/officeart/2005/8/layout/default"/>
    <dgm:cxn modelId="{5465EAC9-5FDE-1341-9790-25F708F01DF3}" type="presParOf" srcId="{1912B125-0837-6B49-9B2B-C9E67753EFFC}" destId="{FEA225A0-3CC0-3346-9A9B-BBB803089910}" srcOrd="2" destOrd="0" presId="urn:microsoft.com/office/officeart/2005/8/layout/default"/>
    <dgm:cxn modelId="{4EEA9854-AA2A-BD47-AC1E-68DF7279C3AF}" type="presParOf" srcId="{1912B125-0837-6B49-9B2B-C9E67753EFFC}" destId="{AC1CAF71-EB21-CD40-852A-CD97AC175AC1}" srcOrd="3" destOrd="0" presId="urn:microsoft.com/office/officeart/2005/8/layout/default"/>
    <dgm:cxn modelId="{F54939AA-B0C5-2248-A80C-B50D4AA625FD}" type="presParOf" srcId="{1912B125-0837-6B49-9B2B-C9E67753EFFC}" destId="{45B974A8-E6FB-864D-A47D-40E10C3511BD}" srcOrd="4" destOrd="0" presId="urn:microsoft.com/office/officeart/2005/8/layout/default"/>
    <dgm:cxn modelId="{88F630B4-1A37-A343-91A3-0E7C863F5243}" type="presParOf" srcId="{1912B125-0837-6B49-9B2B-C9E67753EFFC}" destId="{1CBF3FF4-0618-984D-BC58-36082AB22084}" srcOrd="5" destOrd="0" presId="urn:microsoft.com/office/officeart/2005/8/layout/default"/>
    <dgm:cxn modelId="{2166543B-AAD6-5A4B-8404-EA58A1C0EA69}" type="presParOf" srcId="{1912B125-0837-6B49-9B2B-C9E67753EFFC}" destId="{C72553D2-DE43-D64D-A26E-7530A3B008FB}" srcOrd="6" destOrd="0" presId="urn:microsoft.com/office/officeart/2005/8/layout/default"/>
    <dgm:cxn modelId="{876732F3-5EE4-5649-93A4-2ED7E86A3E31}" type="presParOf" srcId="{1912B125-0837-6B49-9B2B-C9E67753EFFC}" destId="{E1842ACF-A309-7346-A0FC-2C33814B369F}" srcOrd="7" destOrd="0" presId="urn:microsoft.com/office/officeart/2005/8/layout/default"/>
    <dgm:cxn modelId="{49675891-DD1A-AA41-89A7-CF3F5F9EB295}" type="presParOf" srcId="{1912B125-0837-6B49-9B2B-C9E67753EFFC}" destId="{2F848E78-EE0A-6145-864E-D812AA56DA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91784-837F-DB41-9CB3-3FA8BC557B73}">
      <dsp:nvSpPr>
        <dsp:cNvPr id="0" name=""/>
        <dsp:cNvSpPr/>
      </dsp:nvSpPr>
      <dsp:spPr>
        <a:xfrm>
          <a:off x="743" y="902121"/>
          <a:ext cx="2898370" cy="17390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 dirty="0"/>
            <a:t>Registro y uso por parte de los asistentes al CMMSE</a:t>
          </a:r>
          <a:endParaRPr lang="es-ES" sz="2600" kern="1200" dirty="0"/>
        </a:p>
      </dsp:txBody>
      <dsp:txXfrm>
        <a:off x="743" y="902121"/>
        <a:ext cx="2898370" cy="1739022"/>
      </dsp:txXfrm>
    </dsp:sp>
    <dsp:sp modelId="{8903A0D4-FB61-3149-89BA-7FD29C77610D}">
      <dsp:nvSpPr>
        <dsp:cNvPr id="0" name=""/>
        <dsp:cNvSpPr/>
      </dsp:nvSpPr>
      <dsp:spPr>
        <a:xfrm>
          <a:off x="3188950" y="902121"/>
          <a:ext cx="2898370" cy="173902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 dirty="0"/>
            <a:t>Gestión integral del congreso por parte de la directiva del CMMSE</a:t>
          </a:r>
          <a:endParaRPr lang="es-ES" sz="2600" kern="1200" dirty="0"/>
        </a:p>
      </dsp:txBody>
      <dsp:txXfrm>
        <a:off x="3188950" y="902121"/>
        <a:ext cx="2898370" cy="1739022"/>
      </dsp:txXfrm>
    </dsp:sp>
    <dsp:sp modelId="{26831E69-AE90-7940-8433-B591D2ED03A8}">
      <dsp:nvSpPr>
        <dsp:cNvPr id="0" name=""/>
        <dsp:cNvSpPr/>
      </dsp:nvSpPr>
      <dsp:spPr>
        <a:xfrm>
          <a:off x="743" y="2930981"/>
          <a:ext cx="2898370" cy="173902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Facilidad de gestión, gran usabilidad y accesibilidad</a:t>
          </a:r>
          <a:endParaRPr lang="es-ES" sz="2600" kern="1200"/>
        </a:p>
      </dsp:txBody>
      <dsp:txXfrm>
        <a:off x="743" y="2930981"/>
        <a:ext cx="2898370" cy="1739022"/>
      </dsp:txXfrm>
    </dsp:sp>
    <dsp:sp modelId="{0A944F9E-8052-9E4C-87E2-87C0537E25DE}">
      <dsp:nvSpPr>
        <dsp:cNvPr id="0" name=""/>
        <dsp:cNvSpPr/>
      </dsp:nvSpPr>
      <dsp:spPr>
        <a:xfrm>
          <a:off x="3188950" y="2930981"/>
          <a:ext cx="2898370" cy="17390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Diseño atractivo e intuitivo para los usuarios</a:t>
          </a:r>
          <a:endParaRPr lang="es-ES" sz="2600" kern="1200"/>
        </a:p>
      </dsp:txBody>
      <dsp:txXfrm>
        <a:off x="3188950" y="2930981"/>
        <a:ext cx="2898370" cy="17390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B5606-33E2-3040-8B8E-5A7093E4D054}">
      <dsp:nvSpPr>
        <dsp:cNvPr id="0" name=""/>
        <dsp:cNvSpPr/>
      </dsp:nvSpPr>
      <dsp:spPr>
        <a:xfrm>
          <a:off x="1784597" y="0"/>
          <a:ext cx="2942713" cy="2942713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Sass</a:t>
          </a:r>
          <a:endParaRPr lang="es-ES" sz="2300" kern="1200" dirty="0"/>
        </a:p>
      </dsp:txBody>
      <dsp:txXfrm>
        <a:off x="2520275" y="1471357"/>
        <a:ext cx="1471357" cy="1471356"/>
      </dsp:txXfrm>
    </dsp:sp>
    <dsp:sp modelId="{DA12445D-D4B3-684C-A5C1-87727888D4A0}">
      <dsp:nvSpPr>
        <dsp:cNvPr id="0" name=""/>
        <dsp:cNvSpPr/>
      </dsp:nvSpPr>
      <dsp:spPr>
        <a:xfrm>
          <a:off x="313241" y="2942713"/>
          <a:ext cx="2942713" cy="2942713"/>
        </a:xfrm>
        <a:prstGeom prst="triangl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Google Cloud Platform</a:t>
          </a:r>
        </a:p>
      </dsp:txBody>
      <dsp:txXfrm>
        <a:off x="1048919" y="4414070"/>
        <a:ext cx="1471357" cy="1471356"/>
      </dsp:txXfrm>
    </dsp:sp>
    <dsp:sp modelId="{FB85AE7B-FD01-864E-A6C6-328BEB8CCC09}">
      <dsp:nvSpPr>
        <dsp:cNvPr id="0" name=""/>
        <dsp:cNvSpPr/>
      </dsp:nvSpPr>
      <dsp:spPr>
        <a:xfrm rot="10800000">
          <a:off x="1784597" y="2942713"/>
          <a:ext cx="2942713" cy="2942713"/>
        </a:xfrm>
        <a:prstGeom prst="triangl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Angular</a:t>
          </a:r>
        </a:p>
      </dsp:txBody>
      <dsp:txXfrm rot="10800000">
        <a:off x="2520275" y="2942713"/>
        <a:ext cx="1471357" cy="1471356"/>
      </dsp:txXfrm>
    </dsp:sp>
    <dsp:sp modelId="{5A695D7D-06DB-B043-B8AB-A1BBC6B2DE67}">
      <dsp:nvSpPr>
        <dsp:cNvPr id="0" name=""/>
        <dsp:cNvSpPr/>
      </dsp:nvSpPr>
      <dsp:spPr>
        <a:xfrm>
          <a:off x="3255954" y="2942713"/>
          <a:ext cx="2942713" cy="2942713"/>
        </a:xfrm>
        <a:prstGeom prst="triangl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TypeScript</a:t>
          </a:r>
          <a:endParaRPr lang="es-ES" sz="2300" kern="1200" dirty="0"/>
        </a:p>
      </dsp:txBody>
      <dsp:txXfrm>
        <a:off x="3991632" y="4414070"/>
        <a:ext cx="1471357" cy="1471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500A4-2227-D547-85D6-3D86D24DC6BC}">
      <dsp:nvSpPr>
        <dsp:cNvPr id="0" name=""/>
        <dsp:cNvSpPr/>
      </dsp:nvSpPr>
      <dsp:spPr>
        <a:xfrm>
          <a:off x="892" y="1449963"/>
          <a:ext cx="3249559" cy="1624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400" kern="1200" dirty="0"/>
            <a:t>Ordenadores de escritorio</a:t>
          </a:r>
          <a:endParaRPr lang="es-ES" sz="4400" kern="1200" dirty="0"/>
        </a:p>
      </dsp:txBody>
      <dsp:txXfrm>
        <a:off x="48480" y="1497551"/>
        <a:ext cx="3154383" cy="1529603"/>
      </dsp:txXfrm>
    </dsp:sp>
    <dsp:sp modelId="{F90DF898-E853-D34E-9B8A-D32186E541EA}">
      <dsp:nvSpPr>
        <dsp:cNvPr id="0" name=""/>
        <dsp:cNvSpPr/>
      </dsp:nvSpPr>
      <dsp:spPr>
        <a:xfrm>
          <a:off x="4062842" y="1449963"/>
          <a:ext cx="3249559" cy="162477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400" kern="1200" dirty="0"/>
            <a:t>Móviles y tabletas</a:t>
          </a:r>
          <a:endParaRPr lang="es-ES" sz="4400" kern="1200" dirty="0"/>
        </a:p>
      </dsp:txBody>
      <dsp:txXfrm>
        <a:off x="4110430" y="1497551"/>
        <a:ext cx="3154383" cy="1529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E4E92-1038-CE42-B0B4-C79A5825BDAC}">
      <dsp:nvSpPr>
        <dsp:cNvPr id="0" name=""/>
        <dsp:cNvSpPr/>
      </dsp:nvSpPr>
      <dsp:spPr>
        <a:xfrm>
          <a:off x="794" y="1640649"/>
          <a:ext cx="2604127" cy="26041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dirty="0"/>
            <a:t>Asistentes al CMMSE</a:t>
          </a:r>
          <a:endParaRPr lang="es-ES" sz="2400" kern="1200" dirty="0"/>
        </a:p>
      </dsp:txBody>
      <dsp:txXfrm>
        <a:off x="382160" y="2022015"/>
        <a:ext cx="1841395" cy="1841395"/>
      </dsp:txXfrm>
    </dsp:sp>
    <dsp:sp modelId="{8199FD6D-8A7B-A548-B554-E73245B8192F}">
      <dsp:nvSpPr>
        <dsp:cNvPr id="0" name=""/>
        <dsp:cNvSpPr/>
      </dsp:nvSpPr>
      <dsp:spPr>
        <a:xfrm rot="5400000">
          <a:off x="2819762" y="2597666"/>
          <a:ext cx="911444" cy="690093"/>
        </a:xfrm>
        <a:prstGeom prst="triangle">
          <a:avLst/>
        </a:prstGeom>
        <a:solidFill>
          <a:schemeClr val="accent2"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81F320-DC5C-1244-B242-4887530B52B2}">
      <dsp:nvSpPr>
        <dsp:cNvPr id="0" name=""/>
        <dsp:cNvSpPr/>
      </dsp:nvSpPr>
      <dsp:spPr>
        <a:xfrm>
          <a:off x="3906985" y="1640649"/>
          <a:ext cx="2604127" cy="2604127"/>
        </a:xfrm>
        <a:prstGeom prst="ellipse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Usuario administrador</a:t>
          </a:r>
        </a:p>
      </dsp:txBody>
      <dsp:txXfrm>
        <a:off x="4288351" y="2022015"/>
        <a:ext cx="1841395" cy="1841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4FCA-DFBF-2248-B8A5-7A1B334E0D7F}">
      <dsp:nvSpPr>
        <dsp:cNvPr id="0" name=""/>
        <dsp:cNvSpPr/>
      </dsp:nvSpPr>
      <dsp:spPr>
        <a:xfrm>
          <a:off x="7141" y="1854775"/>
          <a:ext cx="4269262" cy="17077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Mantenimiento</a:t>
          </a:r>
        </a:p>
      </dsp:txBody>
      <dsp:txXfrm>
        <a:off x="860994" y="1854775"/>
        <a:ext cx="2561557" cy="1707705"/>
      </dsp:txXfrm>
    </dsp:sp>
    <dsp:sp modelId="{400AB997-F7C3-1140-9312-5AB3A453593A}">
      <dsp:nvSpPr>
        <dsp:cNvPr id="0" name=""/>
        <dsp:cNvSpPr/>
      </dsp:nvSpPr>
      <dsp:spPr>
        <a:xfrm>
          <a:off x="3849478" y="1854775"/>
          <a:ext cx="4269262" cy="17077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Desarrollo nuevas funcionalidades</a:t>
          </a:r>
        </a:p>
      </dsp:txBody>
      <dsp:txXfrm>
        <a:off x="4703331" y="1854775"/>
        <a:ext cx="2561557" cy="17077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4FCA-DFBF-2248-B8A5-7A1B334E0D7F}">
      <dsp:nvSpPr>
        <dsp:cNvPr id="0" name=""/>
        <dsp:cNvSpPr/>
      </dsp:nvSpPr>
      <dsp:spPr>
        <a:xfrm>
          <a:off x="2380" y="2128547"/>
          <a:ext cx="2900400" cy="1160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Diseño</a:t>
          </a:r>
        </a:p>
      </dsp:txBody>
      <dsp:txXfrm>
        <a:off x="582460" y="2128547"/>
        <a:ext cx="1740240" cy="1160160"/>
      </dsp:txXfrm>
    </dsp:sp>
    <dsp:sp modelId="{400AB997-F7C3-1140-9312-5AB3A453593A}">
      <dsp:nvSpPr>
        <dsp:cNvPr id="0" name=""/>
        <dsp:cNvSpPr/>
      </dsp:nvSpPr>
      <dsp:spPr>
        <a:xfrm>
          <a:off x="2612741" y="2128547"/>
          <a:ext cx="2900400" cy="1160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Desarrollo</a:t>
          </a:r>
        </a:p>
      </dsp:txBody>
      <dsp:txXfrm>
        <a:off x="3192821" y="2128547"/>
        <a:ext cx="1740240" cy="1160160"/>
      </dsp:txXfrm>
    </dsp:sp>
    <dsp:sp modelId="{A737572E-417A-4C4A-AF79-4E983E0041EB}">
      <dsp:nvSpPr>
        <dsp:cNvPr id="0" name=""/>
        <dsp:cNvSpPr/>
      </dsp:nvSpPr>
      <dsp:spPr>
        <a:xfrm>
          <a:off x="5223101" y="2128547"/>
          <a:ext cx="2900400" cy="1160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Pruebas</a:t>
          </a:r>
        </a:p>
      </dsp:txBody>
      <dsp:txXfrm>
        <a:off x="5803181" y="2128547"/>
        <a:ext cx="1740240" cy="1160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FAFB-DEDF-5546-BE19-30BF4FBC543A}">
      <dsp:nvSpPr>
        <dsp:cNvPr id="0" name=""/>
        <dsp:cNvSpPr/>
      </dsp:nvSpPr>
      <dsp:spPr>
        <a:xfrm>
          <a:off x="1727" y="1529693"/>
          <a:ext cx="1712750" cy="856375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Conferences</a:t>
          </a:r>
        </a:p>
      </dsp:txBody>
      <dsp:txXfrm>
        <a:off x="26809" y="1554775"/>
        <a:ext cx="1662586" cy="806211"/>
      </dsp:txXfrm>
    </dsp:sp>
    <dsp:sp modelId="{9E0EDCDE-C89B-9043-98FE-A8F6F35D40DC}">
      <dsp:nvSpPr>
        <dsp:cNvPr id="0" name=""/>
        <dsp:cNvSpPr/>
      </dsp:nvSpPr>
      <dsp:spPr>
        <a:xfrm>
          <a:off x="1727" y="2514525"/>
          <a:ext cx="1712750" cy="856375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Users</a:t>
          </a:r>
        </a:p>
      </dsp:txBody>
      <dsp:txXfrm>
        <a:off x="26809" y="2539607"/>
        <a:ext cx="1662586" cy="806211"/>
      </dsp:txXfrm>
    </dsp:sp>
    <dsp:sp modelId="{08A02D15-555F-DF41-AE62-EAA53C00C922}">
      <dsp:nvSpPr>
        <dsp:cNvPr id="0" name=""/>
        <dsp:cNvSpPr/>
      </dsp:nvSpPr>
      <dsp:spPr>
        <a:xfrm rot="18289469">
          <a:off x="1457183" y="2437201"/>
          <a:ext cx="1199690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1199690" y="130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27036" y="2420304"/>
        <a:ext cx="59984" cy="59984"/>
      </dsp:txXfrm>
    </dsp:sp>
    <dsp:sp modelId="{2A33E484-ECD9-C24E-8F31-DEABC7674F90}">
      <dsp:nvSpPr>
        <dsp:cNvPr id="0" name=""/>
        <dsp:cNvSpPr/>
      </dsp:nvSpPr>
      <dsp:spPr>
        <a:xfrm>
          <a:off x="2399578" y="1529693"/>
          <a:ext cx="1712750" cy="8563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Bill</a:t>
          </a:r>
        </a:p>
      </dsp:txBody>
      <dsp:txXfrm>
        <a:off x="2424660" y="1554775"/>
        <a:ext cx="1662586" cy="806211"/>
      </dsp:txXfrm>
    </dsp:sp>
    <dsp:sp modelId="{32C357DB-FE43-154A-971C-D37ADE8576F2}">
      <dsp:nvSpPr>
        <dsp:cNvPr id="0" name=""/>
        <dsp:cNvSpPr/>
      </dsp:nvSpPr>
      <dsp:spPr>
        <a:xfrm>
          <a:off x="1714478" y="2929617"/>
          <a:ext cx="685100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685100" y="130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39900" y="2925585"/>
        <a:ext cx="34255" cy="34255"/>
      </dsp:txXfrm>
    </dsp:sp>
    <dsp:sp modelId="{6CEF2965-BEAE-7F48-B4B0-1903358197AB}">
      <dsp:nvSpPr>
        <dsp:cNvPr id="0" name=""/>
        <dsp:cNvSpPr/>
      </dsp:nvSpPr>
      <dsp:spPr>
        <a:xfrm>
          <a:off x="2399578" y="2514525"/>
          <a:ext cx="1712750" cy="8563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Papers</a:t>
          </a:r>
        </a:p>
      </dsp:txBody>
      <dsp:txXfrm>
        <a:off x="2424660" y="2539607"/>
        <a:ext cx="1662586" cy="806211"/>
      </dsp:txXfrm>
    </dsp:sp>
    <dsp:sp modelId="{78731E8D-BEC6-574D-9A45-645D724A02F2}">
      <dsp:nvSpPr>
        <dsp:cNvPr id="0" name=""/>
        <dsp:cNvSpPr/>
      </dsp:nvSpPr>
      <dsp:spPr>
        <a:xfrm>
          <a:off x="4112329" y="2929617"/>
          <a:ext cx="685100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685100" y="130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437752" y="2925585"/>
        <a:ext cx="34255" cy="34255"/>
      </dsp:txXfrm>
    </dsp:sp>
    <dsp:sp modelId="{B32BF13C-1483-0E40-8765-C30BCBAAA628}">
      <dsp:nvSpPr>
        <dsp:cNvPr id="0" name=""/>
        <dsp:cNvSpPr/>
      </dsp:nvSpPr>
      <dsp:spPr>
        <a:xfrm>
          <a:off x="4797429" y="2514525"/>
          <a:ext cx="1712750" cy="856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Authors</a:t>
          </a:r>
        </a:p>
      </dsp:txBody>
      <dsp:txXfrm>
        <a:off x="4822511" y="2539607"/>
        <a:ext cx="1662586" cy="806211"/>
      </dsp:txXfrm>
    </dsp:sp>
    <dsp:sp modelId="{9D765A39-5436-384B-9C16-183B936167B6}">
      <dsp:nvSpPr>
        <dsp:cNvPr id="0" name=""/>
        <dsp:cNvSpPr/>
      </dsp:nvSpPr>
      <dsp:spPr>
        <a:xfrm rot="3310531">
          <a:off x="1457183" y="3422033"/>
          <a:ext cx="1199690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1199690" y="130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27036" y="3405136"/>
        <a:ext cx="59984" cy="59984"/>
      </dsp:txXfrm>
    </dsp:sp>
    <dsp:sp modelId="{F42EA95D-1F3F-984A-B28F-541394DDDC4C}">
      <dsp:nvSpPr>
        <dsp:cNvPr id="0" name=""/>
        <dsp:cNvSpPr/>
      </dsp:nvSpPr>
      <dsp:spPr>
        <a:xfrm>
          <a:off x="2399578" y="3499357"/>
          <a:ext cx="1712750" cy="8563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Payment_file</a:t>
          </a:r>
        </a:p>
      </dsp:txBody>
      <dsp:txXfrm>
        <a:off x="2424660" y="3524439"/>
        <a:ext cx="1662586" cy="806211"/>
      </dsp:txXfrm>
    </dsp:sp>
    <dsp:sp modelId="{AC6785F3-EAE1-E848-82E0-34A1D81A70A5}">
      <dsp:nvSpPr>
        <dsp:cNvPr id="0" name=""/>
        <dsp:cNvSpPr/>
      </dsp:nvSpPr>
      <dsp:spPr>
        <a:xfrm>
          <a:off x="1727" y="3499357"/>
          <a:ext cx="1712750" cy="856375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Config</a:t>
          </a:r>
        </a:p>
      </dsp:txBody>
      <dsp:txXfrm>
        <a:off x="26809" y="3524439"/>
        <a:ext cx="1662586" cy="8062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A9488-90AF-9E42-960E-B9E1BDD38FCD}">
      <dsp:nvSpPr>
        <dsp:cNvPr id="0" name=""/>
        <dsp:cNvSpPr/>
      </dsp:nvSpPr>
      <dsp:spPr>
        <a:xfrm>
          <a:off x="3079" y="532140"/>
          <a:ext cx="3090206" cy="309020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0064" tIns="38100" rIns="170064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En producción</a:t>
          </a:r>
        </a:p>
      </dsp:txBody>
      <dsp:txXfrm>
        <a:off x="455629" y="984690"/>
        <a:ext cx="2185106" cy="2185106"/>
      </dsp:txXfrm>
    </dsp:sp>
    <dsp:sp modelId="{75BEE658-C9BE-A541-A531-5633B8DED7AA}">
      <dsp:nvSpPr>
        <dsp:cNvPr id="0" name=""/>
        <dsp:cNvSpPr/>
      </dsp:nvSpPr>
      <dsp:spPr>
        <a:xfrm>
          <a:off x="2475245" y="532140"/>
          <a:ext cx="3090206" cy="309020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0064" tIns="38100" rIns="170064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Desplegado en hosting real</a:t>
          </a:r>
        </a:p>
      </dsp:txBody>
      <dsp:txXfrm>
        <a:off x="2927795" y="984690"/>
        <a:ext cx="2185106" cy="2185106"/>
      </dsp:txXfrm>
    </dsp:sp>
    <dsp:sp modelId="{4B56D3D9-FD14-AB49-B379-E0092944ECE3}">
      <dsp:nvSpPr>
        <dsp:cNvPr id="0" name=""/>
        <dsp:cNvSpPr/>
      </dsp:nvSpPr>
      <dsp:spPr>
        <a:xfrm>
          <a:off x="4947410" y="532140"/>
          <a:ext cx="3090206" cy="309020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0064" tIns="38100" rIns="170064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Gestión de archivos</a:t>
          </a:r>
        </a:p>
      </dsp:txBody>
      <dsp:txXfrm>
        <a:off x="5399960" y="984690"/>
        <a:ext cx="2185106" cy="2185106"/>
      </dsp:txXfrm>
    </dsp:sp>
    <dsp:sp modelId="{A7C99F37-538E-D24C-B3FA-E4012BFB0DDD}">
      <dsp:nvSpPr>
        <dsp:cNvPr id="0" name=""/>
        <dsp:cNvSpPr/>
      </dsp:nvSpPr>
      <dsp:spPr>
        <a:xfrm>
          <a:off x="7419575" y="532140"/>
          <a:ext cx="3090206" cy="309020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70064" tIns="38100" rIns="170064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Usable en la edición 2019</a:t>
          </a:r>
        </a:p>
      </dsp:txBody>
      <dsp:txXfrm>
        <a:off x="7872125" y="984690"/>
        <a:ext cx="2185106" cy="21851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AEAA4-ED8C-E94A-8A5E-9FEFCFD4030C}">
      <dsp:nvSpPr>
        <dsp:cNvPr id="0" name=""/>
        <dsp:cNvSpPr/>
      </dsp:nvSpPr>
      <dsp:spPr>
        <a:xfrm rot="10800000">
          <a:off x="1982654" y="3785"/>
          <a:ext cx="6990762" cy="8872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27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Mejora de rendimiento</a:t>
          </a:r>
        </a:p>
      </dsp:txBody>
      <dsp:txXfrm rot="10800000">
        <a:off x="2204477" y="3785"/>
        <a:ext cx="6768939" cy="887293"/>
      </dsp:txXfrm>
    </dsp:sp>
    <dsp:sp modelId="{9F78321C-F0C4-7B41-8A8D-6608479CC24F}">
      <dsp:nvSpPr>
        <dsp:cNvPr id="0" name=""/>
        <dsp:cNvSpPr/>
      </dsp:nvSpPr>
      <dsp:spPr>
        <a:xfrm>
          <a:off x="1539007" y="3785"/>
          <a:ext cx="887293" cy="8872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E405E-6A4C-DE4A-86B7-9B1A36FF2B1D}">
      <dsp:nvSpPr>
        <dsp:cNvPr id="0" name=""/>
        <dsp:cNvSpPr/>
      </dsp:nvSpPr>
      <dsp:spPr>
        <a:xfrm rot="10800000">
          <a:off x="1982654" y="1155943"/>
          <a:ext cx="6990762" cy="8872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27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Mejora de infraestructura hardware</a:t>
          </a:r>
        </a:p>
      </dsp:txBody>
      <dsp:txXfrm rot="10800000">
        <a:off x="2204477" y="1155943"/>
        <a:ext cx="6768939" cy="887293"/>
      </dsp:txXfrm>
    </dsp:sp>
    <dsp:sp modelId="{E5E68963-B0C3-D14D-B367-9E9583765A80}">
      <dsp:nvSpPr>
        <dsp:cNvPr id="0" name=""/>
        <dsp:cNvSpPr/>
      </dsp:nvSpPr>
      <dsp:spPr>
        <a:xfrm>
          <a:off x="1539007" y="1155943"/>
          <a:ext cx="887293" cy="8872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F6AC-8074-1D4A-B07C-9804A94ADB4C}">
      <dsp:nvSpPr>
        <dsp:cNvPr id="0" name=""/>
        <dsp:cNvSpPr/>
      </dsp:nvSpPr>
      <dsp:spPr>
        <a:xfrm rot="10800000">
          <a:off x="1982654" y="2308100"/>
          <a:ext cx="6990762" cy="8872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27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Mejor usabilidad y accesibilidad</a:t>
          </a:r>
        </a:p>
      </dsp:txBody>
      <dsp:txXfrm rot="10800000">
        <a:off x="2204477" y="2308100"/>
        <a:ext cx="6768939" cy="887293"/>
      </dsp:txXfrm>
    </dsp:sp>
    <dsp:sp modelId="{14D47938-881F-284D-8620-658AEEAE4126}">
      <dsp:nvSpPr>
        <dsp:cNvPr id="0" name=""/>
        <dsp:cNvSpPr/>
      </dsp:nvSpPr>
      <dsp:spPr>
        <a:xfrm>
          <a:off x="1539007" y="2308100"/>
          <a:ext cx="887293" cy="8872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C8428-EA0B-7B41-9050-349F3E06E322}">
      <dsp:nvSpPr>
        <dsp:cNvPr id="0" name=""/>
        <dsp:cNvSpPr/>
      </dsp:nvSpPr>
      <dsp:spPr>
        <a:xfrm rot="10800000">
          <a:off x="1982654" y="3460258"/>
          <a:ext cx="6990762" cy="8872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27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Mejora de seguridad y fiabilidad</a:t>
          </a:r>
        </a:p>
      </dsp:txBody>
      <dsp:txXfrm rot="10800000">
        <a:off x="2204477" y="3460258"/>
        <a:ext cx="6768939" cy="887293"/>
      </dsp:txXfrm>
    </dsp:sp>
    <dsp:sp modelId="{8B4283EF-B21F-0E41-9E01-D99CFC487C40}">
      <dsp:nvSpPr>
        <dsp:cNvPr id="0" name=""/>
        <dsp:cNvSpPr/>
      </dsp:nvSpPr>
      <dsp:spPr>
        <a:xfrm>
          <a:off x="1539007" y="3460258"/>
          <a:ext cx="887293" cy="8872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E0F06-A7AB-104E-AEF4-C03E084ABD49}">
      <dsp:nvSpPr>
        <dsp:cNvPr id="0" name=""/>
        <dsp:cNvSpPr/>
      </dsp:nvSpPr>
      <dsp:spPr>
        <a:xfrm>
          <a:off x="238182" y="1823"/>
          <a:ext cx="3136405" cy="1881843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Aplicación móvil nativa</a:t>
          </a:r>
        </a:p>
      </dsp:txBody>
      <dsp:txXfrm>
        <a:off x="238182" y="1823"/>
        <a:ext cx="3136405" cy="1881843"/>
      </dsp:txXfrm>
    </dsp:sp>
    <dsp:sp modelId="{FEA225A0-3CC0-3346-9A9B-BBB803089910}">
      <dsp:nvSpPr>
        <dsp:cNvPr id="0" name=""/>
        <dsp:cNvSpPr/>
      </dsp:nvSpPr>
      <dsp:spPr>
        <a:xfrm>
          <a:off x="3688228" y="1823"/>
          <a:ext cx="3136405" cy="1881843"/>
        </a:xfrm>
        <a:prstGeom prst="rect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PWA</a:t>
          </a:r>
        </a:p>
      </dsp:txBody>
      <dsp:txXfrm>
        <a:off x="3688228" y="1823"/>
        <a:ext cx="3136405" cy="1881843"/>
      </dsp:txXfrm>
    </dsp:sp>
    <dsp:sp modelId="{45B974A8-E6FB-864D-A47D-40E10C3511BD}">
      <dsp:nvSpPr>
        <dsp:cNvPr id="0" name=""/>
        <dsp:cNvSpPr/>
      </dsp:nvSpPr>
      <dsp:spPr>
        <a:xfrm>
          <a:off x="7138274" y="1823"/>
          <a:ext cx="3136405" cy="1881843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 err="1"/>
            <a:t>Chatbot</a:t>
          </a:r>
          <a:endParaRPr lang="es-ES" sz="3700" kern="1200" dirty="0"/>
        </a:p>
      </dsp:txBody>
      <dsp:txXfrm>
        <a:off x="7138274" y="1823"/>
        <a:ext cx="3136405" cy="1881843"/>
      </dsp:txXfrm>
    </dsp:sp>
    <dsp:sp modelId="{C72553D2-DE43-D64D-A26E-7530A3B008FB}">
      <dsp:nvSpPr>
        <dsp:cNvPr id="0" name=""/>
        <dsp:cNvSpPr/>
      </dsp:nvSpPr>
      <dsp:spPr>
        <a:xfrm>
          <a:off x="1963205" y="2197307"/>
          <a:ext cx="3136405" cy="1881843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Internalización</a:t>
          </a:r>
        </a:p>
      </dsp:txBody>
      <dsp:txXfrm>
        <a:off x="1963205" y="2197307"/>
        <a:ext cx="3136405" cy="1881843"/>
      </dsp:txXfrm>
    </dsp:sp>
    <dsp:sp modelId="{2F848E78-EE0A-6145-864E-D812AA56DA79}">
      <dsp:nvSpPr>
        <dsp:cNvPr id="0" name=""/>
        <dsp:cNvSpPr/>
      </dsp:nvSpPr>
      <dsp:spPr>
        <a:xfrm>
          <a:off x="5413251" y="2197307"/>
          <a:ext cx="3136405" cy="1881843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SEO</a:t>
          </a:r>
        </a:p>
      </dsp:txBody>
      <dsp:txXfrm>
        <a:off x="5413251" y="2197307"/>
        <a:ext cx="3136405" cy="1881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17/7/18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17/7/18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5F22-4710-5240-982D-5C6CE6349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3ABAF-EBFA-D345-A642-3832B9380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9C0B2-E30B-764C-8652-D9BABACA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E011-A141-AD49-9558-1B9BA0E82F3C}" type="datetimeFigureOut">
              <a:rPr lang="es-ES" smtClean="0"/>
              <a:t>17/7/18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AF05B-A647-EF46-98FA-B8159270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2CCD3-68BF-C847-989A-3D1FC90F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8B40-132D-8341-9FB6-CA6061219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2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8156E-0C73-174C-8239-EC19E9AC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17D628-2899-5641-A1D1-7C44393B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27285-012B-C244-B12D-842BE4B4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17/7/18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ACE94D-D298-CF4E-AADE-F4F74607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2EE916-DF53-3E40-A1B5-FD35F373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52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68C0D9-046A-8D4B-8BA5-847CC3BB0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49916E-74E2-B146-B6EB-13ACA0C9A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848E1-BE53-A147-AB02-8E908698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17/7/18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EC64D-1916-404A-B749-131770FE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D4C28-0E5B-7A49-AC09-12978D45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240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CB352-D43E-834E-9823-4CA6214B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F353F-A1C6-FE4F-B8E7-1F9373FD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03424-F2EF-A44B-BD54-99E9DD20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17/7/18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E986F-3563-E043-B67B-7D4DD916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D1A8E-7A7D-B649-A47A-238E2786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19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88ED-6D86-BC4D-A48E-C5DE95E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C24A3E-4C13-7F45-9891-393E12C3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BA462-258A-B34B-8681-EE97C0F8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17/7/18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54A51-2F1C-7A4E-B430-13707BB4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4474C-6720-2443-B736-AC9E6CE1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90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F58F3-DE58-684A-8763-61E6382F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66EBF-83BF-4844-98EA-A1F850EC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2D03FF-6BF3-BA43-8B01-1B3CEB60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D81836-87A9-B44E-AE8D-29BE1797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17/7/18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6B8403-E88D-234C-B71F-F3510DF0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486456-BF60-3046-B6F2-1F6698DF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83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7FCB6-5753-F54A-8174-038EA280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8C520C-8E60-7A4C-8454-231A793E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6465AE-958E-EC41-AD28-60A30EC4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39C605-8FBD-DD44-AFCB-4204F401F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BDCD9F-A285-354A-886E-14A2CDCF0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C41957-8088-F742-8461-B8AAE08D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17/7/18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7C4283-C9DD-944D-8D05-9AA60CC5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092F7B-7087-E641-8284-A1BC2214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18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41EFD-FAEB-764E-8159-C73854BB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7DB85A-DA1F-B448-8510-4B06A105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17/7/18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88564F-E504-4E44-9DC6-2F9FCF85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0AD02C-8424-7D46-AA38-20D9C58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5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2992F0-20CD-4C42-A52E-682C7668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17/7/18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5C12C-BA84-5D46-85D8-E90670E5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1A90FC-1796-AB48-BB9F-B476A5D5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233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6DFA0-5BC9-344C-8A73-7EE406C4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5BCDC-0921-5C42-894B-A91336CE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1467AB-39A3-2E4A-9915-5F5DE9AE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5B118C-C5D8-F945-8D33-D4617218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17/7/18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F17727-4C1D-5E43-9DE5-E2F2800C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82BC8-D75E-6749-9B01-AB310F6C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88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89D8B-574F-B94E-8F4A-5DD4E165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C9B092-4994-3C4F-B4DB-C6F38C00D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BD7A8-4826-D444-9EC0-DF82E2CF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E9F58-5AE3-7B4D-AE21-22357153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17/7/18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1B3C31-7FD4-B44D-8ED1-0835935C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5AE08D-40F8-6F4C-B8EF-3BC71FBE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040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F02537-5B73-994F-ABF3-D2540998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7BF653-F1DD-534F-AFC6-796E5CC9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5192D-A488-1D41-823D-9BCA97643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17/7/18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FEFD98-4E8E-F74C-9479-8016D215E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52B018-AB0C-F840-9579-B852E38D4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72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458021" y="-459432"/>
            <a:ext cx="5217737" cy="3692345"/>
          </a:xfrm>
        </p:spPr>
        <p:txBody>
          <a:bodyPr rtlCol="0" anchor="b">
            <a:normAutofit/>
          </a:bodyPr>
          <a:lstStyle/>
          <a:p>
            <a:pPr algn="l" rtl="0"/>
            <a:r>
              <a:rPr lang="es-E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Mejora del rendimiento y ampliación de una web </a:t>
            </a:r>
            <a:br>
              <a:rPr lang="es-ES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E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para la gestión integral de congresos científicos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458021" y="3933056"/>
            <a:ext cx="4644040" cy="1835663"/>
          </a:xfrm>
        </p:spPr>
        <p:txBody>
          <a:bodyPr rtlCol="0" anchor="t">
            <a:normAutofit/>
          </a:bodyPr>
          <a:lstStyle/>
          <a:p>
            <a:pPr algn="l" rtl="0"/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Autor: Guillermo Vigil Rodríguez</a:t>
            </a:r>
          </a:p>
          <a:p>
            <a:pPr algn="l" rtl="0"/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Tutor: José Ranilla Pastor</a:t>
            </a:r>
          </a:p>
          <a:p>
            <a:pPr algn="l" rtl="0"/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Cotutor: José Manuel Redondo López</a:t>
            </a:r>
          </a:p>
          <a:p>
            <a:pPr algn="l" rtl="0"/>
            <a:endParaRPr lang="es-ES" sz="16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algn="l" rtl="0"/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Julio 2018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1174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258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8E7285E-23D9-8944-B90A-9EE495F1A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" b="-10"/>
          <a:stretch/>
        </p:blipFill>
        <p:spPr>
          <a:xfrm>
            <a:off x="419272" y="720994"/>
            <a:ext cx="4046789" cy="40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88825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368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0467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1A9E49-83EF-7648-912F-4D2161C4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85" y="365125"/>
            <a:ext cx="10517962" cy="132556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Características de la aplicación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B55DC61-68EB-5840-972F-F5216E5F2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212018"/>
              </p:ext>
            </p:extLst>
          </p:nvPr>
        </p:nvGraphicFramePr>
        <p:xfrm>
          <a:off x="837981" y="2022475"/>
          <a:ext cx="10512862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727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81805-53F4-7945-A9B9-081F4A52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2233807"/>
            <a:ext cx="2751637" cy="27092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600">
                <a:solidFill>
                  <a:schemeClr val="bg1"/>
                </a:solidFill>
              </a:rPr>
              <a:t>Conclusiones</a:t>
            </a:r>
          </a:p>
        </p:txBody>
      </p:sp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C72803FF-AB2E-DB4A-9A68-5CC615209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792169"/>
              </p:ext>
            </p:extLst>
          </p:nvPr>
        </p:nvGraphicFramePr>
        <p:xfrm>
          <a:off x="2277988" y="1412776"/>
          <a:ext cx="10512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áfico 9">
            <a:extLst>
              <a:ext uri="{FF2B5EF4-FFF2-40B4-BE49-F238E27FC236}">
                <a16:creationId xmlns:a16="http://schemas.microsoft.com/office/drawing/2014/main" id="{82411529-B7BA-8240-B546-144BC9F6D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2820" y="1587238"/>
            <a:ext cx="477416" cy="54561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986F2098-73E6-084A-A07F-0D84276934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93549" y="2780928"/>
            <a:ext cx="555957" cy="49418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109B35C5-A944-6C49-8253-678CCC5C1C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16423" y="3809405"/>
            <a:ext cx="710208" cy="7102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08FC7A7E-4BF7-6D45-88D3-31A77FE371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96815" y="4978352"/>
            <a:ext cx="549424" cy="6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5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58643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9974E9-2C7C-594D-A490-354E00A5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5529884"/>
            <a:ext cx="7717371" cy="1096331"/>
          </a:xfrm>
        </p:spPr>
        <p:txBody>
          <a:bodyPr>
            <a:normAutofit/>
          </a:bodyPr>
          <a:lstStyle/>
          <a:p>
            <a:r>
              <a:rPr lang="es-ES" dirty="0"/>
              <a:t>Mejoras futuras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0754" y="5367908"/>
            <a:ext cx="3428071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FDD8103-9AE5-8442-8DF8-1166660A4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588306"/>
              </p:ext>
            </p:extLst>
          </p:nvPr>
        </p:nvGraphicFramePr>
        <p:xfrm>
          <a:off x="837981" y="643467"/>
          <a:ext cx="10512862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59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969" y="470925"/>
            <a:ext cx="43798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B14BF-4341-3E4B-8881-6CE80AB9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04" y="1012004"/>
            <a:ext cx="3415268" cy="479540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Cosas aprendidas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30FDB84-8726-C349-984F-21CCEB8FD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059787"/>
              </p:ext>
            </p:extLst>
          </p:nvPr>
        </p:nvGraphicFramePr>
        <p:xfrm>
          <a:off x="5192947" y="470924"/>
          <a:ext cx="6511908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423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464C-7A04-0E4C-9728-A8B51730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082" y="4522156"/>
            <a:ext cx="560776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800" dirty="0"/>
              <a:t>   </a:t>
            </a:r>
            <a:r>
              <a:rPr lang="en-US" sz="4800" dirty="0" err="1"/>
              <a:t>Demostración</a:t>
            </a:r>
            <a:endParaRPr lang="en-US" sz="4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E5A8E1-2A22-48D0-9556-E21648FA1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099011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A2300-0FA6-4328-9BD8-1D67925C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2409" y="0"/>
            <a:ext cx="3565231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E1FE85-D0BF-41D3-8B85-04776368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6958" y="0"/>
            <a:ext cx="3236133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72B470-1E76-42B5-86EA-1FB0F881D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103" y="2042"/>
            <a:ext cx="3386722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D8B025-3845-4DEF-98B6-7C0BF531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2415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F7CFDCA-6459-5848-A3D1-E103EE84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80" y="1600957"/>
            <a:ext cx="2178564" cy="348570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CE4A6EC1-D6DE-7242-8DF3-5F5AE92B7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8382" y="475119"/>
            <a:ext cx="2308292" cy="184663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4051FED-CF0D-4DDD-A9BB-E58FEEFE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5244" y="2042"/>
            <a:ext cx="322358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23A1691-748C-BE44-8868-8C76BE56D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5143" y="500673"/>
            <a:ext cx="2177862" cy="24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47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4B480F-FA6C-C44A-85B8-591DAA0B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476" y="1300357"/>
            <a:ext cx="464404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Turno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preguntas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1174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258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9A3DB40-ABFD-7F4D-90E9-103007C5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84" y="489204"/>
            <a:ext cx="3383565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450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D641B-9D31-2343-9593-D3B51316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310" y="2390833"/>
            <a:ext cx="5318048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¡Gracias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atención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7951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" y="0"/>
            <a:ext cx="5208790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C182F8E-A587-4D11-BB32-2FE9CA2E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15" y="1301999"/>
            <a:ext cx="3439714" cy="34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91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032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39913" y="2074363"/>
            <a:ext cx="275163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CMMSE?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0835BE-962D-0847-8175-6D4089924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48" y="1082766"/>
            <a:ext cx="7186327" cy="46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981" y="811161"/>
            <a:ext cx="3334726" cy="540337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rgbClr val="FFFFFF"/>
                </a:solidFill>
              </a:rPr>
              <a:t>¿Qué ofrece la aplicación web?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080" y="0"/>
            <a:ext cx="142037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3147F1E-1BFC-6E44-AF24-604415BCD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276905"/>
              </p:ext>
            </p:extLst>
          </p:nvPr>
        </p:nvGraphicFramePr>
        <p:xfrm>
          <a:off x="5457991" y="642938"/>
          <a:ext cx="6088064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032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981" y="2057400"/>
            <a:ext cx="2742486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tlCol="0" anchor="ctr">
            <a:normAutofit/>
          </a:bodyPr>
          <a:lstStyle/>
          <a:p>
            <a:pPr algn="ctr" rtl="0"/>
            <a:r>
              <a:rPr lang="es-ES" sz="2600">
                <a:solidFill>
                  <a:srgbClr val="FFFFFF"/>
                </a:solidFill>
              </a:rPr>
              <a:t>Dispositivos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3147F1E-1BFC-6E44-AF24-604415BCD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507248"/>
              </p:ext>
            </p:extLst>
          </p:nvPr>
        </p:nvGraphicFramePr>
        <p:xfrm>
          <a:off x="4037548" y="1166648"/>
          <a:ext cx="7313295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77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969" y="470925"/>
            <a:ext cx="43798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62804" y="1012004"/>
            <a:ext cx="3415268" cy="4795408"/>
          </a:xfrm>
          <a:prstGeom prst="ellipse">
            <a:avLst/>
          </a:prstGeo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rgbClr val="FFFFFF"/>
                </a:solidFill>
              </a:rPr>
              <a:t>Roles de usuario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3147F1E-1BFC-6E44-AF24-604415BCD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57292"/>
              </p:ext>
            </p:extLst>
          </p:nvPr>
        </p:nvGraphicFramePr>
        <p:xfrm>
          <a:off x="5192947" y="470924"/>
          <a:ext cx="6511908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18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DDD5F-BAFE-0C4D-83D7-A1B016CB4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329" y="1918701"/>
            <a:ext cx="2742485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>
                <a:solidFill>
                  <a:srgbClr val="FFFFFF"/>
                </a:solidFill>
              </a:rPr>
              <a:t>Línea temporal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ACDCFCD-5084-3A49-8342-7AE28B18F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709981"/>
              </p:ext>
            </p:extLst>
          </p:nvPr>
        </p:nvGraphicFramePr>
        <p:xfrm>
          <a:off x="3651747" y="-78992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942B5307-69F8-FF4A-BCD6-56D701665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624915"/>
              </p:ext>
            </p:extLst>
          </p:nvPr>
        </p:nvGraphicFramePr>
        <p:xfrm>
          <a:off x="3625399" y="2132856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C897053-A669-314A-BA70-CEEF57EBFBDF}"/>
              </a:ext>
            </a:extLst>
          </p:cNvPr>
          <p:cNvSpPr txBox="1"/>
          <p:nvPr/>
        </p:nvSpPr>
        <p:spPr>
          <a:xfrm>
            <a:off x="6166420" y="371317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previa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15ED665-ACEF-494C-97CF-0A470B8DCE30}"/>
              </a:ext>
            </a:extLst>
          </p:cNvPr>
          <p:cNvSpPr txBox="1"/>
          <p:nvPr/>
        </p:nvSpPr>
        <p:spPr>
          <a:xfrm>
            <a:off x="6166420" y="570432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Nueva aplicación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A6F987E-2154-1443-A7DB-C1A408FB6314}"/>
              </a:ext>
            </a:extLst>
          </p:cNvPr>
          <p:cNvCxnSpPr>
            <a:cxnSpLocks/>
          </p:cNvCxnSpPr>
          <p:nvPr/>
        </p:nvCxnSpPr>
        <p:spPr>
          <a:xfrm>
            <a:off x="3718148" y="3501008"/>
            <a:ext cx="8055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BE7D667-93C6-8D4B-A484-3A21A4FA44C3}"/>
              </a:ext>
            </a:extLst>
          </p:cNvPr>
          <p:cNvCxnSpPr>
            <a:cxnSpLocks/>
          </p:cNvCxnSpPr>
          <p:nvPr/>
        </p:nvCxnSpPr>
        <p:spPr>
          <a:xfrm flipV="1">
            <a:off x="4870276" y="292494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4E0C410-AC38-2F43-9714-3DBF2CEF6595}"/>
              </a:ext>
            </a:extLst>
          </p:cNvPr>
          <p:cNvCxnSpPr>
            <a:cxnSpLocks/>
          </p:cNvCxnSpPr>
          <p:nvPr/>
        </p:nvCxnSpPr>
        <p:spPr>
          <a:xfrm>
            <a:off x="5230316" y="350100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64E61D7-C044-3D4E-86C7-9240235A94B2}"/>
              </a:ext>
            </a:extLst>
          </p:cNvPr>
          <p:cNvCxnSpPr>
            <a:cxnSpLocks/>
          </p:cNvCxnSpPr>
          <p:nvPr/>
        </p:nvCxnSpPr>
        <p:spPr>
          <a:xfrm>
            <a:off x="7462564" y="350100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C31C51F-B888-414B-AA82-E4E79B63EF7F}"/>
              </a:ext>
            </a:extLst>
          </p:cNvPr>
          <p:cNvCxnSpPr>
            <a:cxnSpLocks/>
          </p:cNvCxnSpPr>
          <p:nvPr/>
        </p:nvCxnSpPr>
        <p:spPr>
          <a:xfrm>
            <a:off x="8974732" y="292494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99A54C1-84FC-A243-977F-7AAF581DE65C}"/>
              </a:ext>
            </a:extLst>
          </p:cNvPr>
          <p:cNvCxnSpPr>
            <a:cxnSpLocks/>
          </p:cNvCxnSpPr>
          <p:nvPr/>
        </p:nvCxnSpPr>
        <p:spPr>
          <a:xfrm>
            <a:off x="10342884" y="352195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9D7C470-0D5F-A64F-932E-A5127BFCDB13}"/>
              </a:ext>
            </a:extLst>
          </p:cNvPr>
          <p:cNvSpPr txBox="1"/>
          <p:nvPr/>
        </p:nvSpPr>
        <p:spPr>
          <a:xfrm>
            <a:off x="3641469" y="31316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2016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9EE544-D307-6245-A954-4682BC05EB71}"/>
              </a:ext>
            </a:extLst>
          </p:cNvPr>
          <p:cNvSpPr txBox="1"/>
          <p:nvPr/>
        </p:nvSpPr>
        <p:spPr>
          <a:xfrm>
            <a:off x="11235042" y="35010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Hoy</a:t>
            </a:r>
          </a:p>
        </p:txBody>
      </p:sp>
    </p:spTree>
    <p:extLst>
      <p:ext uri="{BB962C8B-B14F-4D97-AF65-F5344CB8AC3E}">
        <p14:creationId xmlns:p14="http://schemas.microsoft.com/office/powerpoint/2010/main" val="3816160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21" grpId="0">
        <p:bldAsOne/>
      </p:bldGraphic>
      <p:bldP spid="7" grpId="0"/>
      <p:bldP spid="22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8461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6">
            <a:extLst>
              <a:ext uri="{FF2B5EF4-FFF2-40B4-BE49-F238E27FC236}">
                <a16:creationId xmlns:a16="http://schemas.microsoft.com/office/drawing/2014/main" id="{796AF601-501F-5148-A4A4-DF15C277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54" y="2577082"/>
            <a:ext cx="2201044" cy="184853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7969" y="4633546"/>
            <a:ext cx="1143581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AE646-0ED1-43BF-A620-DBA5FED1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00" y="4756638"/>
            <a:ext cx="11136953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300" dirty="0" err="1">
                <a:solidFill>
                  <a:srgbClr val="FFFFFF"/>
                </a:solidFill>
              </a:rPr>
              <a:t>Tecnologías</a:t>
            </a:r>
            <a:r>
              <a:rPr lang="en-US" sz="5300" dirty="0">
                <a:solidFill>
                  <a:srgbClr val="FFFFFF"/>
                </a:solidFill>
              </a:rPr>
              <a:t> </a:t>
            </a:r>
            <a:r>
              <a:rPr lang="en-US" sz="5300" dirty="0" err="1">
                <a:solidFill>
                  <a:srgbClr val="FFFFFF"/>
                </a:solidFill>
              </a:rPr>
              <a:t>usadas</a:t>
            </a:r>
            <a:endParaRPr lang="en-US" sz="5300" dirty="0">
              <a:solidFill>
                <a:srgbClr val="FFFFFF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17A09D9-D997-2342-8C41-63AF2611A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" y="1625237"/>
            <a:ext cx="2658780" cy="1362624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B3BDAFC8-625B-8249-A7C0-92A07C994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1754" y="425683"/>
            <a:ext cx="1976326" cy="209979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98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3735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A6E269EF-9B76-8C44-BAE6-F8403B297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02" y="1657415"/>
            <a:ext cx="2172159" cy="133044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224" y="5738691"/>
            <a:ext cx="7770376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>
            <a:extLst>
              <a:ext uri="{FF2B5EF4-FFF2-40B4-BE49-F238E27FC236}">
                <a16:creationId xmlns:a16="http://schemas.microsoft.com/office/drawing/2014/main" id="{9D6D88CF-6A5B-BB42-BDFE-CABA10FE7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91" y="268547"/>
            <a:ext cx="1714618" cy="17146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5D3B3E54-F225-E941-BB8A-124E2F225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91" y="2987861"/>
            <a:ext cx="1801214" cy="1350911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DAF7FE0F-F454-0149-91E0-2D5F22D0EE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340" y="1789923"/>
            <a:ext cx="2483316" cy="12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969" y="470925"/>
            <a:ext cx="43798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B94B2F-1361-7E42-B202-852BD32B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04" y="1012004"/>
            <a:ext cx="3415268" cy="479540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 base de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5D26F99B-26E6-5D4A-BD8D-8E26B06E2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035964"/>
              </p:ext>
            </p:extLst>
          </p:nvPr>
        </p:nvGraphicFramePr>
        <p:xfrm>
          <a:off x="5192947" y="470924"/>
          <a:ext cx="6511908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8358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032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08205-038D-3A49-B852-50392392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2074363"/>
            <a:ext cx="275163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paquetes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108FA3-1DD0-AB4C-A370-2DA890BC49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260648"/>
            <a:ext cx="8280919" cy="6192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508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Macintosh PowerPoint</Application>
  <PresentationFormat>Personalizado</PresentationFormat>
  <Paragraphs>62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Corbel</vt:lpstr>
      <vt:lpstr>Tema de Office</vt:lpstr>
      <vt:lpstr>Mejora del rendimiento y ampliación de una web  para la gestión integral de congresos científicos</vt:lpstr>
      <vt:lpstr>¿Qué es CMMSE?</vt:lpstr>
      <vt:lpstr>¿Qué ofrece la aplicación web?</vt:lpstr>
      <vt:lpstr>Dispositivos</vt:lpstr>
      <vt:lpstr>Roles de usuario</vt:lpstr>
      <vt:lpstr>Línea temporal</vt:lpstr>
      <vt:lpstr>Tecnologías usadas</vt:lpstr>
      <vt:lpstr>Estructura de la base de datos</vt:lpstr>
      <vt:lpstr>Diagrama de paquetes</vt:lpstr>
      <vt:lpstr>Características de la aplicación</vt:lpstr>
      <vt:lpstr>Conclusiones</vt:lpstr>
      <vt:lpstr>Mejoras futuras</vt:lpstr>
      <vt:lpstr>Cosas aprendidas</vt:lpstr>
      <vt:lpstr>   Demostración</vt:lpstr>
      <vt:lpstr>Turno de preguntas</vt:lpstr>
      <vt:lpstr>¡Gracias por su atención!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2018-07-09T15:27:18Z</dcterms:created>
  <dcterms:modified xsi:type="dcterms:W3CDTF">2018-07-18T11:18:13Z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